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68" r:id="rId14"/>
  </p:sldIdLst>
  <p:sldSz cx="10287000" cy="6858000" type="35mm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78" y="-8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F7EAFA-5606-4E61-8425-DA46D98DBC1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31AA04-9A9F-4B25-997A-2F41CF219A99}">
      <dgm:prSet phldrT="[Текст]"/>
      <dgm:spPr/>
      <dgm:t>
        <a:bodyPr/>
        <a:lstStyle/>
        <a:p>
          <a:r>
            <a:rPr lang="ru-RU" b="1" i="0" dirty="0" err="1">
              <a:effectLst/>
            </a:rPr>
            <a:t>Мережев</a:t>
          </a:r>
          <a:r>
            <a:rPr lang="uk-UA" b="1" i="0" dirty="0">
              <a:effectLst/>
            </a:rPr>
            <a:t>і</a:t>
          </a:r>
          <a:endParaRPr lang="ru-RU" b="1" i="0" dirty="0">
            <a:effectLst/>
          </a:endParaRPr>
        </a:p>
      </dgm:t>
    </dgm:pt>
    <dgm:pt modelId="{BEBAF8A0-AEF7-4289-9910-42518284132D}" type="parTrans" cxnId="{9C924144-1DB6-4E43-A3A9-960769C5AE19}">
      <dgm:prSet/>
      <dgm:spPr/>
      <dgm:t>
        <a:bodyPr/>
        <a:lstStyle/>
        <a:p>
          <a:endParaRPr lang="ru-RU" b="1" i="0">
            <a:effectLst/>
          </a:endParaRPr>
        </a:p>
      </dgm:t>
    </dgm:pt>
    <dgm:pt modelId="{6CFA73B5-BD46-4E95-8465-82032508C2C8}" type="sibTrans" cxnId="{9C924144-1DB6-4E43-A3A9-960769C5AE19}">
      <dgm:prSet/>
      <dgm:spPr/>
      <dgm:t>
        <a:bodyPr/>
        <a:lstStyle/>
        <a:p>
          <a:endParaRPr lang="ru-RU" b="1" i="0">
            <a:effectLst/>
          </a:endParaRPr>
        </a:p>
      </dgm:t>
    </dgm:pt>
    <dgm:pt modelId="{39EFF8E3-4D6E-430E-9561-5187A84CC537}">
      <dgm:prSet phldrT="[Текст]"/>
      <dgm:spPr/>
      <dgm:t>
        <a:bodyPr/>
        <a:lstStyle/>
        <a:p>
          <a:r>
            <a:rPr lang="uk-UA" b="1" i="0" dirty="0">
              <a:effectLst/>
            </a:rPr>
            <a:t>Файлові</a:t>
          </a:r>
          <a:endParaRPr lang="ru-RU" b="1" i="0" dirty="0">
            <a:effectLst/>
          </a:endParaRPr>
        </a:p>
      </dgm:t>
    </dgm:pt>
    <dgm:pt modelId="{04C084E3-36E5-4FBF-BEE2-4FB3CC980883}" type="parTrans" cxnId="{1F5CBD9B-46B6-4C58-BDCD-6BB98E25C48C}">
      <dgm:prSet/>
      <dgm:spPr/>
      <dgm:t>
        <a:bodyPr/>
        <a:lstStyle/>
        <a:p>
          <a:endParaRPr lang="ru-RU" b="1" i="0">
            <a:effectLst/>
          </a:endParaRPr>
        </a:p>
      </dgm:t>
    </dgm:pt>
    <dgm:pt modelId="{BA5128D2-5A8C-4A62-999F-0D44A037153B}" type="sibTrans" cxnId="{1F5CBD9B-46B6-4C58-BDCD-6BB98E25C48C}">
      <dgm:prSet/>
      <dgm:spPr/>
      <dgm:t>
        <a:bodyPr/>
        <a:lstStyle/>
        <a:p>
          <a:endParaRPr lang="ru-RU" b="1" i="0">
            <a:effectLst/>
          </a:endParaRPr>
        </a:p>
      </dgm:t>
    </dgm:pt>
    <dgm:pt modelId="{95C0E190-6C26-4C11-8DE7-FA5F3132037B}">
      <dgm:prSet phldrT="[Текст]"/>
      <dgm:spPr/>
      <dgm:t>
        <a:bodyPr/>
        <a:lstStyle/>
        <a:p>
          <a:r>
            <a:rPr lang="uk-UA" b="1" i="0" dirty="0">
              <a:effectLst/>
            </a:rPr>
            <a:t>Завантажувальні</a:t>
          </a:r>
          <a:endParaRPr lang="ru-RU" b="1" i="0" dirty="0">
            <a:effectLst/>
          </a:endParaRPr>
        </a:p>
      </dgm:t>
    </dgm:pt>
    <dgm:pt modelId="{9DAE541F-C9A1-4AC4-B7D5-DEB3F7930B62}" type="parTrans" cxnId="{D8E351F2-56E5-4D25-BCDB-208DBE730D73}">
      <dgm:prSet/>
      <dgm:spPr/>
      <dgm:t>
        <a:bodyPr/>
        <a:lstStyle/>
        <a:p>
          <a:endParaRPr lang="ru-RU" b="1" i="0">
            <a:effectLst/>
          </a:endParaRPr>
        </a:p>
      </dgm:t>
    </dgm:pt>
    <dgm:pt modelId="{39FC87E1-546F-4AE9-B92F-C5E5102095E3}" type="sibTrans" cxnId="{D8E351F2-56E5-4D25-BCDB-208DBE730D73}">
      <dgm:prSet/>
      <dgm:spPr/>
      <dgm:t>
        <a:bodyPr/>
        <a:lstStyle/>
        <a:p>
          <a:endParaRPr lang="ru-RU" b="1" i="0">
            <a:effectLst/>
          </a:endParaRPr>
        </a:p>
      </dgm:t>
    </dgm:pt>
    <dgm:pt modelId="{C27F71ED-4B2B-4A12-ABD6-08004158F4D4}">
      <dgm:prSet phldrT="[Текст]"/>
      <dgm:spPr/>
      <dgm:t>
        <a:bodyPr/>
        <a:lstStyle/>
        <a:p>
          <a:r>
            <a:rPr lang="uk-UA" b="1" i="0" dirty="0" err="1">
              <a:effectLst/>
            </a:rPr>
            <a:t>Файлово</a:t>
          </a:r>
          <a:r>
            <a:rPr lang="uk-UA" b="1" i="0" dirty="0">
              <a:effectLst/>
            </a:rPr>
            <a:t>-завантажувальні</a:t>
          </a:r>
          <a:endParaRPr lang="ru-RU" b="1" i="0" dirty="0">
            <a:effectLst/>
          </a:endParaRPr>
        </a:p>
      </dgm:t>
    </dgm:pt>
    <dgm:pt modelId="{3CC1DD47-67C2-4084-B9A3-5CA4DD645310}" type="parTrans" cxnId="{81B34919-926D-4769-B26A-374C91EC303D}">
      <dgm:prSet/>
      <dgm:spPr/>
      <dgm:t>
        <a:bodyPr/>
        <a:lstStyle/>
        <a:p>
          <a:endParaRPr lang="ru-RU" b="1" i="0">
            <a:effectLst/>
          </a:endParaRPr>
        </a:p>
      </dgm:t>
    </dgm:pt>
    <dgm:pt modelId="{4DA411BF-3362-4FA5-8AE3-CA4465D9619B}" type="sibTrans" cxnId="{81B34919-926D-4769-B26A-374C91EC303D}">
      <dgm:prSet/>
      <dgm:spPr/>
      <dgm:t>
        <a:bodyPr/>
        <a:lstStyle/>
        <a:p>
          <a:endParaRPr lang="ru-RU" b="1" i="0">
            <a:effectLst/>
          </a:endParaRPr>
        </a:p>
      </dgm:t>
    </dgm:pt>
    <dgm:pt modelId="{B76D2719-3B15-44AE-91BF-68D7959C90E3}">
      <dgm:prSet phldrT="[Текст]"/>
      <dgm:spPr/>
      <dgm:t>
        <a:bodyPr/>
        <a:lstStyle/>
        <a:p>
          <a:r>
            <a:rPr lang="uk-UA" b="1" i="0" dirty="0">
              <a:effectLst/>
            </a:rPr>
            <a:t>Безпечні</a:t>
          </a:r>
          <a:endParaRPr lang="ru-RU" b="1" i="0" dirty="0">
            <a:effectLst/>
          </a:endParaRPr>
        </a:p>
      </dgm:t>
    </dgm:pt>
    <dgm:pt modelId="{3ECAF669-7721-41DD-86E9-5E955EAB068A}" type="parTrans" cxnId="{815847D2-C3EA-497D-978F-62A09D9BB972}">
      <dgm:prSet/>
      <dgm:spPr/>
      <dgm:t>
        <a:bodyPr/>
        <a:lstStyle/>
        <a:p>
          <a:endParaRPr lang="ru-RU" b="1" i="0">
            <a:effectLst/>
          </a:endParaRPr>
        </a:p>
      </dgm:t>
    </dgm:pt>
    <dgm:pt modelId="{669F168F-1CC7-45AF-8A8D-9BBF4A3759DC}" type="sibTrans" cxnId="{815847D2-C3EA-497D-978F-62A09D9BB972}">
      <dgm:prSet/>
      <dgm:spPr/>
      <dgm:t>
        <a:bodyPr/>
        <a:lstStyle/>
        <a:p>
          <a:endParaRPr lang="ru-RU" b="1" i="0">
            <a:effectLst/>
          </a:endParaRPr>
        </a:p>
      </dgm:t>
    </dgm:pt>
    <dgm:pt modelId="{C3EF57A7-901D-403B-AB51-ADE3E24ACECD}">
      <dgm:prSet phldrT="[Текст]"/>
      <dgm:spPr/>
      <dgm:t>
        <a:bodyPr/>
        <a:lstStyle/>
        <a:p>
          <a:r>
            <a:rPr lang="uk-UA" b="1" i="0" dirty="0">
              <a:effectLst/>
            </a:rPr>
            <a:t>Небезпечні</a:t>
          </a:r>
          <a:endParaRPr lang="ru-RU" b="1" i="0" dirty="0">
            <a:effectLst/>
          </a:endParaRPr>
        </a:p>
      </dgm:t>
    </dgm:pt>
    <dgm:pt modelId="{2FDAF7BF-D1BA-4806-A2B2-551CE60C956F}" type="parTrans" cxnId="{88B2A924-4B5E-4558-A5E1-63178601AB2C}">
      <dgm:prSet/>
      <dgm:spPr/>
      <dgm:t>
        <a:bodyPr/>
        <a:lstStyle/>
        <a:p>
          <a:endParaRPr lang="ru-RU" b="1" i="0">
            <a:effectLst/>
          </a:endParaRPr>
        </a:p>
      </dgm:t>
    </dgm:pt>
    <dgm:pt modelId="{2BFBA77F-B3C7-4F29-AF84-5FFDC31F4DBD}" type="sibTrans" cxnId="{88B2A924-4B5E-4558-A5E1-63178601AB2C}">
      <dgm:prSet/>
      <dgm:spPr/>
      <dgm:t>
        <a:bodyPr/>
        <a:lstStyle/>
        <a:p>
          <a:endParaRPr lang="ru-RU" b="1" i="0">
            <a:effectLst/>
          </a:endParaRPr>
        </a:p>
      </dgm:t>
    </dgm:pt>
    <dgm:pt modelId="{9F5173D9-D1BB-480B-AC94-193369C31937}">
      <dgm:prSet phldrT="[Текст]"/>
      <dgm:spPr/>
      <dgm:t>
        <a:bodyPr/>
        <a:lstStyle/>
        <a:p>
          <a:r>
            <a:rPr lang="uk-UA" b="1" i="0" dirty="0">
              <a:effectLst/>
            </a:rPr>
            <a:t>Паразитичні</a:t>
          </a:r>
          <a:endParaRPr lang="ru-RU" b="1" i="0" dirty="0">
            <a:effectLst/>
          </a:endParaRPr>
        </a:p>
      </dgm:t>
    </dgm:pt>
    <dgm:pt modelId="{A0A4A8E5-2E93-4645-ABBE-83417E86B499}" type="parTrans" cxnId="{0E0EA4B0-42AB-459F-85F8-5C990DEE5851}">
      <dgm:prSet/>
      <dgm:spPr/>
      <dgm:t>
        <a:bodyPr/>
        <a:lstStyle/>
        <a:p>
          <a:endParaRPr lang="ru-RU" b="1" i="0">
            <a:effectLst/>
          </a:endParaRPr>
        </a:p>
      </dgm:t>
    </dgm:pt>
    <dgm:pt modelId="{BDF7CCCC-349B-4AD9-B3A1-A847F1BA6C5B}" type="sibTrans" cxnId="{0E0EA4B0-42AB-459F-85F8-5C990DEE5851}">
      <dgm:prSet/>
      <dgm:spPr/>
      <dgm:t>
        <a:bodyPr/>
        <a:lstStyle/>
        <a:p>
          <a:endParaRPr lang="ru-RU" b="1" i="0">
            <a:effectLst/>
          </a:endParaRPr>
        </a:p>
      </dgm:t>
    </dgm:pt>
    <dgm:pt modelId="{BC4F47E7-DCDA-4F17-9CC1-5C9F284E3974}">
      <dgm:prSet phldrT="[Текст]"/>
      <dgm:spPr/>
      <dgm:t>
        <a:bodyPr/>
        <a:lstStyle/>
        <a:p>
          <a:r>
            <a:rPr lang="uk-UA" b="1" i="0" dirty="0">
              <a:effectLst/>
            </a:rPr>
            <a:t>Віруси-невидимки</a:t>
          </a:r>
          <a:endParaRPr lang="ru-RU" b="1" i="0" dirty="0">
            <a:effectLst/>
          </a:endParaRPr>
        </a:p>
      </dgm:t>
    </dgm:pt>
    <dgm:pt modelId="{BABB4FF1-82BA-4DA8-9D8A-32A8E73772D3}" type="parTrans" cxnId="{C341EA2E-1BB9-4095-9B76-62C72E3894E2}">
      <dgm:prSet/>
      <dgm:spPr/>
      <dgm:t>
        <a:bodyPr/>
        <a:lstStyle/>
        <a:p>
          <a:endParaRPr lang="ru-RU" b="1" i="0">
            <a:effectLst/>
          </a:endParaRPr>
        </a:p>
      </dgm:t>
    </dgm:pt>
    <dgm:pt modelId="{DADC156A-824A-47E9-B985-9E7015818EE8}" type="sibTrans" cxnId="{C341EA2E-1BB9-4095-9B76-62C72E3894E2}">
      <dgm:prSet/>
      <dgm:spPr/>
      <dgm:t>
        <a:bodyPr/>
        <a:lstStyle/>
        <a:p>
          <a:endParaRPr lang="ru-RU" b="1" i="0">
            <a:effectLst/>
          </a:endParaRPr>
        </a:p>
      </dgm:t>
    </dgm:pt>
    <dgm:pt modelId="{FE555EA8-A456-4D76-B592-1458F41A9CCF}">
      <dgm:prSet phldrT="[Текст]"/>
      <dgm:spPr/>
      <dgm:t>
        <a:bodyPr/>
        <a:lstStyle/>
        <a:p>
          <a:r>
            <a:rPr lang="uk-UA" b="1" i="0" dirty="0" err="1">
              <a:effectLst/>
            </a:rPr>
            <a:t>Квазивірусні</a:t>
          </a:r>
          <a:endParaRPr lang="ru-RU" b="1" i="0" dirty="0">
            <a:effectLst/>
          </a:endParaRPr>
        </a:p>
      </dgm:t>
    </dgm:pt>
    <dgm:pt modelId="{C602FEEE-A4EF-4450-BE92-63960B83EA7B}" type="parTrans" cxnId="{7CCFD450-81CE-48C0-958E-B1002A2E9364}">
      <dgm:prSet/>
      <dgm:spPr/>
      <dgm:t>
        <a:bodyPr/>
        <a:lstStyle/>
        <a:p>
          <a:endParaRPr lang="ru-RU" b="1" i="0">
            <a:effectLst/>
          </a:endParaRPr>
        </a:p>
      </dgm:t>
    </dgm:pt>
    <dgm:pt modelId="{39696B2D-E9F0-43E1-A75D-33083F8C8B12}" type="sibTrans" cxnId="{7CCFD450-81CE-48C0-958E-B1002A2E9364}">
      <dgm:prSet/>
      <dgm:spPr/>
      <dgm:t>
        <a:bodyPr/>
        <a:lstStyle/>
        <a:p>
          <a:endParaRPr lang="ru-RU" b="1" i="0">
            <a:effectLst/>
          </a:endParaRPr>
        </a:p>
      </dgm:t>
    </dgm:pt>
    <dgm:pt modelId="{3530138F-371D-43D3-A92A-84EF10A00E3A}" type="pres">
      <dgm:prSet presAssocID="{4CF7EAFA-5606-4E61-8425-DA46D98DBC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BC888C-7243-4D6A-95B5-1EE0871A0D69}" type="pres">
      <dgm:prSet presAssocID="{8B31AA04-9A9F-4B25-997A-2F41CF219A9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A0274-ED60-4106-92B7-6F01259F7A9B}" type="pres">
      <dgm:prSet presAssocID="{6CFA73B5-BD46-4E95-8465-82032508C2C8}" presName="sibTrans" presStyleCnt="0"/>
      <dgm:spPr/>
    </dgm:pt>
    <dgm:pt modelId="{5A32420C-6CC2-4A52-B6E7-F17F66A0752F}" type="pres">
      <dgm:prSet presAssocID="{39EFF8E3-4D6E-430E-9561-5187A84CC537}" presName="node" presStyleLbl="node1" presStyleIdx="1" presStyleCnt="9" custLinFactNeighborX="0" custLinFactNeighborY="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2D7E5-1735-4F0C-B7CB-56C7DABA80B9}" type="pres">
      <dgm:prSet presAssocID="{BA5128D2-5A8C-4A62-999F-0D44A037153B}" presName="sibTrans" presStyleCnt="0"/>
      <dgm:spPr/>
    </dgm:pt>
    <dgm:pt modelId="{CF533602-6E24-4FC4-9F04-E0A9705528CD}" type="pres">
      <dgm:prSet presAssocID="{95C0E190-6C26-4C11-8DE7-FA5F3132037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72BF5-F848-4979-8681-42DC19C7E798}" type="pres">
      <dgm:prSet presAssocID="{39FC87E1-546F-4AE9-B92F-C5E5102095E3}" presName="sibTrans" presStyleCnt="0"/>
      <dgm:spPr/>
    </dgm:pt>
    <dgm:pt modelId="{46ECB58F-2C4D-4583-BF43-519134996766}" type="pres">
      <dgm:prSet presAssocID="{C27F71ED-4B2B-4A12-ABD6-08004158F4D4}" presName="node" presStyleLbl="node1" presStyleIdx="3" presStyleCnt="9" custLinFactNeighborX="402" custLinFactNeighborY="-4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B3FBC-39C5-45F9-A749-727F626C0067}" type="pres">
      <dgm:prSet presAssocID="{4DA411BF-3362-4FA5-8AE3-CA4465D9619B}" presName="sibTrans" presStyleCnt="0"/>
      <dgm:spPr/>
    </dgm:pt>
    <dgm:pt modelId="{CDD52DEE-BF17-4C64-BF4B-0A127A04D704}" type="pres">
      <dgm:prSet presAssocID="{B76D2719-3B15-44AE-91BF-68D7959C90E3}" presName="node" presStyleLbl="node1" presStyleIdx="4" presStyleCnt="9" custLinFactNeighborX="0" custLinFactNeighborY="-4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91AB2-64F0-47FE-94E9-C299EAC4A68F}" type="pres">
      <dgm:prSet presAssocID="{669F168F-1CC7-45AF-8A8D-9BBF4A3759DC}" presName="sibTrans" presStyleCnt="0"/>
      <dgm:spPr/>
    </dgm:pt>
    <dgm:pt modelId="{41904CDD-AB95-4F24-BDF1-C66BD0B9E2B5}" type="pres">
      <dgm:prSet presAssocID="{C3EF57A7-901D-403B-AB51-ADE3E24ACECD}" presName="node" presStyleLbl="node1" presStyleIdx="5" presStyleCnt="9" custLinFactNeighborX="-1201" custLinFactNeighborY="-4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82859-42A3-4496-85A3-54C7D01BF3D9}" type="pres">
      <dgm:prSet presAssocID="{2BFBA77F-B3C7-4F29-AF84-5FFDC31F4DBD}" presName="sibTrans" presStyleCnt="0"/>
      <dgm:spPr/>
    </dgm:pt>
    <dgm:pt modelId="{F4A1B115-1DCC-40BB-9036-E8F5E1C9A844}" type="pres">
      <dgm:prSet presAssocID="{9F5173D9-D1BB-480B-AC94-193369C31937}" presName="node" presStyleLbl="node1" presStyleIdx="6" presStyleCnt="9" custLinFactNeighborX="402" custLinFactNeighborY="-8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0404A-8E44-42FB-AF69-20CCF0A54B42}" type="pres">
      <dgm:prSet presAssocID="{BDF7CCCC-349B-4AD9-B3A1-A847F1BA6C5B}" presName="sibTrans" presStyleCnt="0"/>
      <dgm:spPr/>
    </dgm:pt>
    <dgm:pt modelId="{D5D8EABD-6479-4693-AAE3-DBB31D23F11F}" type="pres">
      <dgm:prSet presAssocID="{BC4F47E7-DCDA-4F17-9CC1-5C9F284E3974}" presName="node" presStyleLbl="node1" presStyleIdx="7" presStyleCnt="9" custLinFactNeighborY="-8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EF4B5-E965-4111-8F73-A74E5400BE9C}" type="pres">
      <dgm:prSet presAssocID="{DADC156A-824A-47E9-B985-9E7015818EE8}" presName="sibTrans" presStyleCnt="0"/>
      <dgm:spPr/>
    </dgm:pt>
    <dgm:pt modelId="{8C13BA12-2E95-4718-B812-8B1AD94C58A0}" type="pres">
      <dgm:prSet presAssocID="{FE555EA8-A456-4D76-B592-1458F41A9CCF}" presName="node" presStyleLbl="node1" presStyleIdx="8" presStyleCnt="9" custLinFactNeighborX="-1201" custLinFactNeighborY="-8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E4A3C7-FF53-47EC-A80C-A1F42AAAEA5C}" type="presOf" srcId="{4CF7EAFA-5606-4E61-8425-DA46D98DBC13}" destId="{3530138F-371D-43D3-A92A-84EF10A00E3A}" srcOrd="0" destOrd="0" presId="urn:microsoft.com/office/officeart/2005/8/layout/default"/>
    <dgm:cxn modelId="{33949E5C-C5EC-4FC3-95E4-14821B8589AB}" type="presOf" srcId="{BC4F47E7-DCDA-4F17-9CC1-5C9F284E3974}" destId="{D5D8EABD-6479-4693-AAE3-DBB31D23F11F}" srcOrd="0" destOrd="0" presId="urn:microsoft.com/office/officeart/2005/8/layout/default"/>
    <dgm:cxn modelId="{BE42D0AB-7B36-4EF1-80ED-BC5B19DC7D79}" type="presOf" srcId="{C3EF57A7-901D-403B-AB51-ADE3E24ACECD}" destId="{41904CDD-AB95-4F24-BDF1-C66BD0B9E2B5}" srcOrd="0" destOrd="0" presId="urn:microsoft.com/office/officeart/2005/8/layout/default"/>
    <dgm:cxn modelId="{9C924144-1DB6-4E43-A3A9-960769C5AE19}" srcId="{4CF7EAFA-5606-4E61-8425-DA46D98DBC13}" destId="{8B31AA04-9A9F-4B25-997A-2F41CF219A99}" srcOrd="0" destOrd="0" parTransId="{BEBAF8A0-AEF7-4289-9910-42518284132D}" sibTransId="{6CFA73B5-BD46-4E95-8465-82032508C2C8}"/>
    <dgm:cxn modelId="{0E0EA4B0-42AB-459F-85F8-5C990DEE5851}" srcId="{4CF7EAFA-5606-4E61-8425-DA46D98DBC13}" destId="{9F5173D9-D1BB-480B-AC94-193369C31937}" srcOrd="6" destOrd="0" parTransId="{A0A4A8E5-2E93-4645-ABBE-83417E86B499}" sibTransId="{BDF7CCCC-349B-4AD9-B3A1-A847F1BA6C5B}"/>
    <dgm:cxn modelId="{7CCFD450-81CE-48C0-958E-B1002A2E9364}" srcId="{4CF7EAFA-5606-4E61-8425-DA46D98DBC13}" destId="{FE555EA8-A456-4D76-B592-1458F41A9CCF}" srcOrd="8" destOrd="0" parTransId="{C602FEEE-A4EF-4450-BE92-63960B83EA7B}" sibTransId="{39696B2D-E9F0-43E1-A75D-33083F8C8B12}"/>
    <dgm:cxn modelId="{88B2A924-4B5E-4558-A5E1-63178601AB2C}" srcId="{4CF7EAFA-5606-4E61-8425-DA46D98DBC13}" destId="{C3EF57A7-901D-403B-AB51-ADE3E24ACECD}" srcOrd="5" destOrd="0" parTransId="{2FDAF7BF-D1BA-4806-A2B2-551CE60C956F}" sibTransId="{2BFBA77F-B3C7-4F29-AF84-5FFDC31F4DBD}"/>
    <dgm:cxn modelId="{85D4AF92-9F40-453D-841A-A5EEF63FC7E5}" type="presOf" srcId="{95C0E190-6C26-4C11-8DE7-FA5F3132037B}" destId="{CF533602-6E24-4FC4-9F04-E0A9705528CD}" srcOrd="0" destOrd="0" presId="urn:microsoft.com/office/officeart/2005/8/layout/default"/>
    <dgm:cxn modelId="{48032FF0-2B5C-4275-AF10-A8D186CD6089}" type="presOf" srcId="{8B31AA04-9A9F-4B25-997A-2F41CF219A99}" destId="{BDBC888C-7243-4D6A-95B5-1EE0871A0D69}" srcOrd="0" destOrd="0" presId="urn:microsoft.com/office/officeart/2005/8/layout/default"/>
    <dgm:cxn modelId="{4E1EA57A-669E-4474-887E-946CEEE249E3}" type="presOf" srcId="{B76D2719-3B15-44AE-91BF-68D7959C90E3}" destId="{CDD52DEE-BF17-4C64-BF4B-0A127A04D704}" srcOrd="0" destOrd="0" presId="urn:microsoft.com/office/officeart/2005/8/layout/default"/>
    <dgm:cxn modelId="{1F5CBD9B-46B6-4C58-BDCD-6BB98E25C48C}" srcId="{4CF7EAFA-5606-4E61-8425-DA46D98DBC13}" destId="{39EFF8E3-4D6E-430E-9561-5187A84CC537}" srcOrd="1" destOrd="0" parTransId="{04C084E3-36E5-4FBF-BEE2-4FB3CC980883}" sibTransId="{BA5128D2-5A8C-4A62-999F-0D44A037153B}"/>
    <dgm:cxn modelId="{0900538B-77BB-4BEA-BD1D-D4ACD4DCD52C}" type="presOf" srcId="{C27F71ED-4B2B-4A12-ABD6-08004158F4D4}" destId="{46ECB58F-2C4D-4583-BF43-519134996766}" srcOrd="0" destOrd="0" presId="urn:microsoft.com/office/officeart/2005/8/layout/default"/>
    <dgm:cxn modelId="{F2CAD11D-330E-436E-8D6D-5BB2A580DC17}" type="presOf" srcId="{FE555EA8-A456-4D76-B592-1458F41A9CCF}" destId="{8C13BA12-2E95-4718-B812-8B1AD94C58A0}" srcOrd="0" destOrd="0" presId="urn:microsoft.com/office/officeart/2005/8/layout/default"/>
    <dgm:cxn modelId="{815847D2-C3EA-497D-978F-62A09D9BB972}" srcId="{4CF7EAFA-5606-4E61-8425-DA46D98DBC13}" destId="{B76D2719-3B15-44AE-91BF-68D7959C90E3}" srcOrd="4" destOrd="0" parTransId="{3ECAF669-7721-41DD-86E9-5E955EAB068A}" sibTransId="{669F168F-1CC7-45AF-8A8D-9BBF4A3759DC}"/>
    <dgm:cxn modelId="{D8E351F2-56E5-4D25-BCDB-208DBE730D73}" srcId="{4CF7EAFA-5606-4E61-8425-DA46D98DBC13}" destId="{95C0E190-6C26-4C11-8DE7-FA5F3132037B}" srcOrd="2" destOrd="0" parTransId="{9DAE541F-C9A1-4AC4-B7D5-DEB3F7930B62}" sibTransId="{39FC87E1-546F-4AE9-B92F-C5E5102095E3}"/>
    <dgm:cxn modelId="{81B34919-926D-4769-B26A-374C91EC303D}" srcId="{4CF7EAFA-5606-4E61-8425-DA46D98DBC13}" destId="{C27F71ED-4B2B-4A12-ABD6-08004158F4D4}" srcOrd="3" destOrd="0" parTransId="{3CC1DD47-67C2-4084-B9A3-5CA4DD645310}" sibTransId="{4DA411BF-3362-4FA5-8AE3-CA4465D9619B}"/>
    <dgm:cxn modelId="{846A5CA5-6E03-434C-875B-3C4E070CEFA6}" type="presOf" srcId="{39EFF8E3-4D6E-430E-9561-5187A84CC537}" destId="{5A32420C-6CC2-4A52-B6E7-F17F66A0752F}" srcOrd="0" destOrd="0" presId="urn:microsoft.com/office/officeart/2005/8/layout/default"/>
    <dgm:cxn modelId="{C341EA2E-1BB9-4095-9B76-62C72E3894E2}" srcId="{4CF7EAFA-5606-4E61-8425-DA46D98DBC13}" destId="{BC4F47E7-DCDA-4F17-9CC1-5C9F284E3974}" srcOrd="7" destOrd="0" parTransId="{BABB4FF1-82BA-4DA8-9D8A-32A8E73772D3}" sibTransId="{DADC156A-824A-47E9-B985-9E7015818EE8}"/>
    <dgm:cxn modelId="{BCED0CBF-DB52-4691-843E-A324B1212030}" type="presOf" srcId="{9F5173D9-D1BB-480B-AC94-193369C31937}" destId="{F4A1B115-1DCC-40BB-9036-E8F5E1C9A844}" srcOrd="0" destOrd="0" presId="urn:microsoft.com/office/officeart/2005/8/layout/default"/>
    <dgm:cxn modelId="{1AA80919-6527-4DD7-AACF-E070D5479729}" type="presParOf" srcId="{3530138F-371D-43D3-A92A-84EF10A00E3A}" destId="{BDBC888C-7243-4D6A-95B5-1EE0871A0D69}" srcOrd="0" destOrd="0" presId="urn:microsoft.com/office/officeart/2005/8/layout/default"/>
    <dgm:cxn modelId="{2076A68A-0DD8-4EDE-AF5A-AF59F0AEA219}" type="presParOf" srcId="{3530138F-371D-43D3-A92A-84EF10A00E3A}" destId="{552A0274-ED60-4106-92B7-6F01259F7A9B}" srcOrd="1" destOrd="0" presId="urn:microsoft.com/office/officeart/2005/8/layout/default"/>
    <dgm:cxn modelId="{5621C244-AC25-42F1-9DDF-9784CB1CFF6C}" type="presParOf" srcId="{3530138F-371D-43D3-A92A-84EF10A00E3A}" destId="{5A32420C-6CC2-4A52-B6E7-F17F66A0752F}" srcOrd="2" destOrd="0" presId="urn:microsoft.com/office/officeart/2005/8/layout/default"/>
    <dgm:cxn modelId="{5E3D7750-9625-42C5-B484-F06C74035925}" type="presParOf" srcId="{3530138F-371D-43D3-A92A-84EF10A00E3A}" destId="{C462D7E5-1735-4F0C-B7CB-56C7DABA80B9}" srcOrd="3" destOrd="0" presId="urn:microsoft.com/office/officeart/2005/8/layout/default"/>
    <dgm:cxn modelId="{0D544111-C996-4D9F-9F99-19A6DC2DEAF8}" type="presParOf" srcId="{3530138F-371D-43D3-A92A-84EF10A00E3A}" destId="{CF533602-6E24-4FC4-9F04-E0A9705528CD}" srcOrd="4" destOrd="0" presId="urn:microsoft.com/office/officeart/2005/8/layout/default"/>
    <dgm:cxn modelId="{58225FCB-81EB-4633-9085-E2E665BB2F3B}" type="presParOf" srcId="{3530138F-371D-43D3-A92A-84EF10A00E3A}" destId="{1A672BF5-F848-4979-8681-42DC19C7E798}" srcOrd="5" destOrd="0" presId="urn:microsoft.com/office/officeart/2005/8/layout/default"/>
    <dgm:cxn modelId="{46D0CAC7-478C-412E-A2FA-66F2513990AE}" type="presParOf" srcId="{3530138F-371D-43D3-A92A-84EF10A00E3A}" destId="{46ECB58F-2C4D-4583-BF43-519134996766}" srcOrd="6" destOrd="0" presId="urn:microsoft.com/office/officeart/2005/8/layout/default"/>
    <dgm:cxn modelId="{661E0E78-94F5-4654-827D-DF88C656F904}" type="presParOf" srcId="{3530138F-371D-43D3-A92A-84EF10A00E3A}" destId="{0BFB3FBC-39C5-45F9-A749-727F626C0067}" srcOrd="7" destOrd="0" presId="urn:microsoft.com/office/officeart/2005/8/layout/default"/>
    <dgm:cxn modelId="{3E859805-786F-4258-83A7-96629E961E2B}" type="presParOf" srcId="{3530138F-371D-43D3-A92A-84EF10A00E3A}" destId="{CDD52DEE-BF17-4C64-BF4B-0A127A04D704}" srcOrd="8" destOrd="0" presId="urn:microsoft.com/office/officeart/2005/8/layout/default"/>
    <dgm:cxn modelId="{E6960DCC-C1F6-4E02-9D34-B304501AA468}" type="presParOf" srcId="{3530138F-371D-43D3-A92A-84EF10A00E3A}" destId="{5E391AB2-64F0-47FE-94E9-C299EAC4A68F}" srcOrd="9" destOrd="0" presId="urn:microsoft.com/office/officeart/2005/8/layout/default"/>
    <dgm:cxn modelId="{E69EFB84-8544-417D-949F-93B69BFA30C7}" type="presParOf" srcId="{3530138F-371D-43D3-A92A-84EF10A00E3A}" destId="{41904CDD-AB95-4F24-BDF1-C66BD0B9E2B5}" srcOrd="10" destOrd="0" presId="urn:microsoft.com/office/officeart/2005/8/layout/default"/>
    <dgm:cxn modelId="{85438F81-6CE2-4640-BBD5-843B0FA2693D}" type="presParOf" srcId="{3530138F-371D-43D3-A92A-84EF10A00E3A}" destId="{5F282859-42A3-4496-85A3-54C7D01BF3D9}" srcOrd="11" destOrd="0" presId="urn:microsoft.com/office/officeart/2005/8/layout/default"/>
    <dgm:cxn modelId="{114D5859-98AB-4446-97E7-21FFB9AB35DE}" type="presParOf" srcId="{3530138F-371D-43D3-A92A-84EF10A00E3A}" destId="{F4A1B115-1DCC-40BB-9036-E8F5E1C9A844}" srcOrd="12" destOrd="0" presId="urn:microsoft.com/office/officeart/2005/8/layout/default"/>
    <dgm:cxn modelId="{C5ED89F1-00BB-4901-8A63-9A80BE08C135}" type="presParOf" srcId="{3530138F-371D-43D3-A92A-84EF10A00E3A}" destId="{9890404A-8E44-42FB-AF69-20CCF0A54B42}" srcOrd="13" destOrd="0" presId="urn:microsoft.com/office/officeart/2005/8/layout/default"/>
    <dgm:cxn modelId="{A830F2E9-A2BD-416A-8043-CBCA5945893C}" type="presParOf" srcId="{3530138F-371D-43D3-A92A-84EF10A00E3A}" destId="{D5D8EABD-6479-4693-AAE3-DBB31D23F11F}" srcOrd="14" destOrd="0" presId="urn:microsoft.com/office/officeart/2005/8/layout/default"/>
    <dgm:cxn modelId="{06437553-FAD7-48C6-8F7A-4B04A8D8CFE3}" type="presParOf" srcId="{3530138F-371D-43D3-A92A-84EF10A00E3A}" destId="{038EF4B5-E965-4111-8F73-A74E5400BE9C}" srcOrd="15" destOrd="0" presId="urn:microsoft.com/office/officeart/2005/8/layout/default"/>
    <dgm:cxn modelId="{859D971E-DDA6-40EA-B20B-FB1DB3DB6A09}" type="presParOf" srcId="{3530138F-371D-43D3-A92A-84EF10A00E3A}" destId="{8C13BA12-2E95-4718-B812-8B1AD94C58A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82BDC-D069-4B99-967E-CD0FA6CC7A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B05956-02FB-4E64-A243-0A54548451EC}">
      <dgm:prSet phldrT="[Текст]"/>
      <dgm:spPr/>
      <dgm:t>
        <a:bodyPr/>
        <a:lstStyle/>
        <a:p>
          <a:r>
            <a:rPr lang="uk-UA" dirty="0"/>
            <a:t>Сигнатурні методи </a:t>
          </a:r>
          <a:endParaRPr lang="ru-RU" dirty="0"/>
        </a:p>
      </dgm:t>
    </dgm:pt>
    <dgm:pt modelId="{90681A92-86BE-49A2-B30B-702709AC4477}" type="parTrans" cxnId="{DD1933BA-E506-4447-9EC7-F602D8D58333}">
      <dgm:prSet/>
      <dgm:spPr/>
      <dgm:t>
        <a:bodyPr/>
        <a:lstStyle/>
        <a:p>
          <a:endParaRPr lang="ru-RU"/>
        </a:p>
      </dgm:t>
    </dgm:pt>
    <dgm:pt modelId="{84AD1BDE-3F77-40E9-A21C-B28BCF31867F}" type="sibTrans" cxnId="{DD1933BA-E506-4447-9EC7-F602D8D58333}">
      <dgm:prSet/>
      <dgm:spPr/>
      <dgm:t>
        <a:bodyPr/>
        <a:lstStyle/>
        <a:p>
          <a:endParaRPr lang="ru-RU"/>
        </a:p>
      </dgm:t>
    </dgm:pt>
    <dgm:pt modelId="{F8529D3A-4795-481C-8BD6-62A639428246}">
      <dgm:prSet phldrT="[Текст]"/>
      <dgm:spPr/>
      <dgm:t>
        <a:bodyPr/>
        <a:lstStyle/>
        <a:p>
          <a:pPr>
            <a:buFont typeface="+mj-lt"/>
            <a:buNone/>
          </a:pPr>
          <a:r>
            <a:rPr lang="uk-UA" dirty="0"/>
            <a:t>      Точні методи виявлення вірусів, засновані на порівнянні файлу з відомими зразками вірусів. </a:t>
          </a:r>
          <a:endParaRPr lang="ru-RU" dirty="0"/>
        </a:p>
      </dgm:t>
    </dgm:pt>
    <dgm:pt modelId="{512EC4AB-5427-45B1-8EB9-88F16306AB16}" type="parTrans" cxnId="{C43D7B6F-CED9-455A-B488-4B5495F33DF2}">
      <dgm:prSet/>
      <dgm:spPr/>
      <dgm:t>
        <a:bodyPr/>
        <a:lstStyle/>
        <a:p>
          <a:endParaRPr lang="ru-RU"/>
        </a:p>
      </dgm:t>
    </dgm:pt>
    <dgm:pt modelId="{901CAEF7-D388-4930-B72E-822B8E0AD0E7}" type="sibTrans" cxnId="{C43D7B6F-CED9-455A-B488-4B5495F33DF2}">
      <dgm:prSet/>
      <dgm:spPr/>
      <dgm:t>
        <a:bodyPr/>
        <a:lstStyle/>
        <a:p>
          <a:endParaRPr lang="ru-RU"/>
        </a:p>
      </dgm:t>
    </dgm:pt>
    <dgm:pt modelId="{ADACC8AB-490C-479B-8D9E-A60AB6EC030E}">
      <dgm:prSet phldrT="[Текст]"/>
      <dgm:spPr/>
      <dgm:t>
        <a:bodyPr/>
        <a:lstStyle/>
        <a:p>
          <a:r>
            <a:rPr lang="uk-UA" dirty="0"/>
            <a:t>Евристичні методи</a:t>
          </a:r>
          <a:endParaRPr lang="ru-RU" dirty="0"/>
        </a:p>
      </dgm:t>
    </dgm:pt>
    <dgm:pt modelId="{4426C456-B8E7-4325-A7EE-03EA23E328F6}" type="parTrans" cxnId="{9DD7BA37-6E36-4C0C-A477-2729D51B9F29}">
      <dgm:prSet/>
      <dgm:spPr/>
      <dgm:t>
        <a:bodyPr/>
        <a:lstStyle/>
        <a:p>
          <a:endParaRPr lang="ru-RU"/>
        </a:p>
      </dgm:t>
    </dgm:pt>
    <dgm:pt modelId="{EBFCE521-9EF9-459B-B49E-F96FB94F30F9}" type="sibTrans" cxnId="{9DD7BA37-6E36-4C0C-A477-2729D51B9F29}">
      <dgm:prSet/>
      <dgm:spPr/>
      <dgm:t>
        <a:bodyPr/>
        <a:lstStyle/>
        <a:p>
          <a:endParaRPr lang="ru-RU"/>
        </a:p>
      </dgm:t>
    </dgm:pt>
    <dgm:pt modelId="{B41D5DEB-72B1-44F9-91D3-23FD0B0D8EAD}">
      <dgm:prSet phldrT="[Текст]"/>
      <dgm:spPr/>
      <dgm:t>
        <a:bodyPr/>
        <a:lstStyle/>
        <a:p>
          <a:pPr>
            <a:buNone/>
          </a:pPr>
          <a:r>
            <a:rPr lang="uk-UA" dirty="0"/>
            <a:t>      Приблизні методи виявлення, які дозволяють з певною вірогідністю припустити, що файл заражений</a:t>
          </a:r>
          <a:endParaRPr lang="ru-RU" dirty="0"/>
        </a:p>
      </dgm:t>
    </dgm:pt>
    <dgm:pt modelId="{A3991B7E-25C8-4399-A1BF-D7BF09EC09DB}" type="parTrans" cxnId="{84972E04-469A-4DF3-9229-CFA412F35768}">
      <dgm:prSet/>
      <dgm:spPr/>
      <dgm:t>
        <a:bodyPr/>
        <a:lstStyle/>
        <a:p>
          <a:endParaRPr lang="ru-RU"/>
        </a:p>
      </dgm:t>
    </dgm:pt>
    <dgm:pt modelId="{22B7CBBE-665D-4D3E-8567-46FDE453FC98}" type="sibTrans" cxnId="{84972E04-469A-4DF3-9229-CFA412F35768}">
      <dgm:prSet/>
      <dgm:spPr/>
      <dgm:t>
        <a:bodyPr/>
        <a:lstStyle/>
        <a:p>
          <a:endParaRPr lang="ru-RU"/>
        </a:p>
      </dgm:t>
    </dgm:pt>
    <dgm:pt modelId="{3FCAB7A6-91FA-4AD1-AF0B-27DA1465E0D1}" type="pres">
      <dgm:prSet presAssocID="{E6582BDC-D069-4B99-967E-CD0FA6CC7A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6701D1-F244-4CA8-B6E6-325E27A20D79}" type="pres">
      <dgm:prSet presAssocID="{CEB05956-02FB-4E64-A243-0A54548451EC}" presName="parentText" presStyleLbl="node1" presStyleIdx="0" presStyleCnt="2" custLinFactNeighborY="3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A083B-D6E8-4BC9-9377-265D58DF3218}" type="pres">
      <dgm:prSet presAssocID="{CEB05956-02FB-4E64-A243-0A54548451E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8C0BD-8F41-43C7-BB6A-2D2E2B894E46}" type="pres">
      <dgm:prSet presAssocID="{ADACC8AB-490C-479B-8D9E-A60AB6EC030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C7DED-7497-44ED-A191-22F8FAEB7595}" type="pres">
      <dgm:prSet presAssocID="{ADACC8AB-490C-479B-8D9E-A60AB6EC030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A50D4E-67DB-4901-9C3E-B1C200A369FE}" type="presOf" srcId="{E6582BDC-D069-4B99-967E-CD0FA6CC7A6A}" destId="{3FCAB7A6-91FA-4AD1-AF0B-27DA1465E0D1}" srcOrd="0" destOrd="0" presId="urn:microsoft.com/office/officeart/2005/8/layout/vList2"/>
    <dgm:cxn modelId="{C43D7B6F-CED9-455A-B488-4B5495F33DF2}" srcId="{CEB05956-02FB-4E64-A243-0A54548451EC}" destId="{F8529D3A-4795-481C-8BD6-62A639428246}" srcOrd="0" destOrd="0" parTransId="{512EC4AB-5427-45B1-8EB9-88F16306AB16}" sibTransId="{901CAEF7-D388-4930-B72E-822B8E0AD0E7}"/>
    <dgm:cxn modelId="{84972E04-469A-4DF3-9229-CFA412F35768}" srcId="{ADACC8AB-490C-479B-8D9E-A60AB6EC030E}" destId="{B41D5DEB-72B1-44F9-91D3-23FD0B0D8EAD}" srcOrd="0" destOrd="0" parTransId="{A3991B7E-25C8-4399-A1BF-D7BF09EC09DB}" sibTransId="{22B7CBBE-665D-4D3E-8567-46FDE453FC98}"/>
    <dgm:cxn modelId="{9DD7BA37-6E36-4C0C-A477-2729D51B9F29}" srcId="{E6582BDC-D069-4B99-967E-CD0FA6CC7A6A}" destId="{ADACC8AB-490C-479B-8D9E-A60AB6EC030E}" srcOrd="1" destOrd="0" parTransId="{4426C456-B8E7-4325-A7EE-03EA23E328F6}" sibTransId="{EBFCE521-9EF9-459B-B49E-F96FB94F30F9}"/>
    <dgm:cxn modelId="{B3B2FC3A-4B19-43E5-A446-42B16CC88C07}" type="presOf" srcId="{ADACC8AB-490C-479B-8D9E-A60AB6EC030E}" destId="{B788C0BD-8F41-43C7-BB6A-2D2E2B894E46}" srcOrd="0" destOrd="0" presId="urn:microsoft.com/office/officeart/2005/8/layout/vList2"/>
    <dgm:cxn modelId="{DD1933BA-E506-4447-9EC7-F602D8D58333}" srcId="{E6582BDC-D069-4B99-967E-CD0FA6CC7A6A}" destId="{CEB05956-02FB-4E64-A243-0A54548451EC}" srcOrd="0" destOrd="0" parTransId="{90681A92-86BE-49A2-B30B-702709AC4477}" sibTransId="{84AD1BDE-3F77-40E9-A21C-B28BCF31867F}"/>
    <dgm:cxn modelId="{D1C5AE36-7D6C-465F-B86B-289F6624F283}" type="presOf" srcId="{CEB05956-02FB-4E64-A243-0A54548451EC}" destId="{0C6701D1-F244-4CA8-B6E6-325E27A20D79}" srcOrd="0" destOrd="0" presId="urn:microsoft.com/office/officeart/2005/8/layout/vList2"/>
    <dgm:cxn modelId="{4B7EB515-81CF-4D44-8A18-B9A0B43772A6}" type="presOf" srcId="{F8529D3A-4795-481C-8BD6-62A639428246}" destId="{1FBA083B-D6E8-4BC9-9377-265D58DF3218}" srcOrd="0" destOrd="0" presId="urn:microsoft.com/office/officeart/2005/8/layout/vList2"/>
    <dgm:cxn modelId="{FC579C39-590D-45C2-A19B-D396581EA605}" type="presOf" srcId="{B41D5DEB-72B1-44F9-91D3-23FD0B0D8EAD}" destId="{126C7DED-7497-44ED-A191-22F8FAEB7595}" srcOrd="0" destOrd="0" presId="urn:microsoft.com/office/officeart/2005/8/layout/vList2"/>
    <dgm:cxn modelId="{7D89F8D5-6960-4AD1-804C-369F1770F885}" type="presParOf" srcId="{3FCAB7A6-91FA-4AD1-AF0B-27DA1465E0D1}" destId="{0C6701D1-F244-4CA8-B6E6-325E27A20D79}" srcOrd="0" destOrd="0" presId="urn:microsoft.com/office/officeart/2005/8/layout/vList2"/>
    <dgm:cxn modelId="{2BF0AAC2-BEC7-418E-ABEE-6437D72B94B4}" type="presParOf" srcId="{3FCAB7A6-91FA-4AD1-AF0B-27DA1465E0D1}" destId="{1FBA083B-D6E8-4BC9-9377-265D58DF3218}" srcOrd="1" destOrd="0" presId="urn:microsoft.com/office/officeart/2005/8/layout/vList2"/>
    <dgm:cxn modelId="{48226672-8EA4-425C-8B65-2BEB12F17B4B}" type="presParOf" srcId="{3FCAB7A6-91FA-4AD1-AF0B-27DA1465E0D1}" destId="{B788C0BD-8F41-43C7-BB6A-2D2E2B894E46}" srcOrd="2" destOrd="0" presId="urn:microsoft.com/office/officeart/2005/8/layout/vList2"/>
    <dgm:cxn modelId="{5E687B27-C69B-4BF2-8AE5-AF89AF43D9F1}" type="presParOf" srcId="{3FCAB7A6-91FA-4AD1-AF0B-27DA1465E0D1}" destId="{126C7DED-7497-44ED-A191-22F8FAEB759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C888C-7243-4D6A-95B5-1EE0871A0D69}">
      <dsp:nvSpPr>
        <dsp:cNvPr id="0" name=""/>
        <dsp:cNvSpPr/>
      </dsp:nvSpPr>
      <dsp:spPr>
        <a:xfrm>
          <a:off x="0" y="142875"/>
          <a:ext cx="2143125" cy="1285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>
              <a:effectLst/>
            </a:rPr>
            <a:t>Мережев</a:t>
          </a:r>
          <a:r>
            <a:rPr lang="uk-UA" sz="2000" b="1" i="0" kern="1200" dirty="0">
              <a:effectLst/>
            </a:rPr>
            <a:t>і</a:t>
          </a:r>
          <a:endParaRPr lang="ru-RU" sz="2000" b="1" i="0" kern="1200" dirty="0">
            <a:effectLst/>
          </a:endParaRPr>
        </a:p>
      </dsp:txBody>
      <dsp:txXfrm>
        <a:off x="0" y="142875"/>
        <a:ext cx="2143125" cy="1285875"/>
      </dsp:txXfrm>
    </dsp:sp>
    <dsp:sp modelId="{5A32420C-6CC2-4A52-B6E7-F17F66A0752F}">
      <dsp:nvSpPr>
        <dsp:cNvPr id="0" name=""/>
        <dsp:cNvSpPr/>
      </dsp:nvSpPr>
      <dsp:spPr>
        <a:xfrm>
          <a:off x="2357437" y="144019"/>
          <a:ext cx="2143125" cy="1285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>
              <a:effectLst/>
            </a:rPr>
            <a:t>Файлові</a:t>
          </a:r>
          <a:endParaRPr lang="ru-RU" sz="2000" b="1" i="0" kern="1200" dirty="0">
            <a:effectLst/>
          </a:endParaRPr>
        </a:p>
      </dsp:txBody>
      <dsp:txXfrm>
        <a:off x="2357437" y="144019"/>
        <a:ext cx="2143125" cy="1285875"/>
      </dsp:txXfrm>
    </dsp:sp>
    <dsp:sp modelId="{CF533602-6E24-4FC4-9F04-E0A9705528CD}">
      <dsp:nvSpPr>
        <dsp:cNvPr id="0" name=""/>
        <dsp:cNvSpPr/>
      </dsp:nvSpPr>
      <dsp:spPr>
        <a:xfrm>
          <a:off x="4714875" y="142875"/>
          <a:ext cx="2143125" cy="1285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>
              <a:effectLst/>
            </a:rPr>
            <a:t>Завантажувальні</a:t>
          </a:r>
          <a:endParaRPr lang="ru-RU" sz="2000" b="1" i="0" kern="1200" dirty="0">
            <a:effectLst/>
          </a:endParaRPr>
        </a:p>
      </dsp:txBody>
      <dsp:txXfrm>
        <a:off x="4714875" y="142875"/>
        <a:ext cx="2143125" cy="1285875"/>
      </dsp:txXfrm>
    </dsp:sp>
    <dsp:sp modelId="{46ECB58F-2C4D-4583-BF43-519134996766}">
      <dsp:nvSpPr>
        <dsp:cNvPr id="0" name=""/>
        <dsp:cNvSpPr/>
      </dsp:nvSpPr>
      <dsp:spPr>
        <a:xfrm>
          <a:off x="8615" y="1584182"/>
          <a:ext cx="2143125" cy="1285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err="1">
              <a:effectLst/>
            </a:rPr>
            <a:t>Файлово</a:t>
          </a:r>
          <a:r>
            <a:rPr lang="uk-UA" sz="2000" b="1" i="0" kern="1200" dirty="0">
              <a:effectLst/>
            </a:rPr>
            <a:t>-завантажувальні</a:t>
          </a:r>
          <a:endParaRPr lang="ru-RU" sz="2000" b="1" i="0" kern="1200" dirty="0">
            <a:effectLst/>
          </a:endParaRPr>
        </a:p>
      </dsp:txBody>
      <dsp:txXfrm>
        <a:off x="8615" y="1584182"/>
        <a:ext cx="2143125" cy="1285875"/>
      </dsp:txXfrm>
    </dsp:sp>
    <dsp:sp modelId="{CDD52DEE-BF17-4C64-BF4B-0A127A04D704}">
      <dsp:nvSpPr>
        <dsp:cNvPr id="0" name=""/>
        <dsp:cNvSpPr/>
      </dsp:nvSpPr>
      <dsp:spPr>
        <a:xfrm>
          <a:off x="2357437" y="1584182"/>
          <a:ext cx="2143125" cy="1285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>
              <a:effectLst/>
            </a:rPr>
            <a:t>Безпечні</a:t>
          </a:r>
          <a:endParaRPr lang="ru-RU" sz="2000" b="1" i="0" kern="1200" dirty="0">
            <a:effectLst/>
          </a:endParaRPr>
        </a:p>
      </dsp:txBody>
      <dsp:txXfrm>
        <a:off x="2357437" y="1584182"/>
        <a:ext cx="2143125" cy="1285875"/>
      </dsp:txXfrm>
    </dsp:sp>
    <dsp:sp modelId="{41904CDD-AB95-4F24-BDF1-C66BD0B9E2B5}">
      <dsp:nvSpPr>
        <dsp:cNvPr id="0" name=""/>
        <dsp:cNvSpPr/>
      </dsp:nvSpPr>
      <dsp:spPr>
        <a:xfrm>
          <a:off x="4689136" y="1584182"/>
          <a:ext cx="2143125" cy="1285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>
              <a:effectLst/>
            </a:rPr>
            <a:t>Небезпечні</a:t>
          </a:r>
          <a:endParaRPr lang="ru-RU" sz="2000" b="1" i="0" kern="1200" dirty="0">
            <a:effectLst/>
          </a:endParaRPr>
        </a:p>
      </dsp:txBody>
      <dsp:txXfrm>
        <a:off x="4689136" y="1584182"/>
        <a:ext cx="2143125" cy="1285875"/>
      </dsp:txXfrm>
    </dsp:sp>
    <dsp:sp modelId="{F4A1B115-1DCC-40BB-9036-E8F5E1C9A844}">
      <dsp:nvSpPr>
        <dsp:cNvPr id="0" name=""/>
        <dsp:cNvSpPr/>
      </dsp:nvSpPr>
      <dsp:spPr>
        <a:xfrm>
          <a:off x="8615" y="3038901"/>
          <a:ext cx="2143125" cy="1285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>
              <a:effectLst/>
            </a:rPr>
            <a:t>Паразитичні</a:t>
          </a:r>
          <a:endParaRPr lang="ru-RU" sz="2000" b="1" i="0" kern="1200" dirty="0">
            <a:effectLst/>
          </a:endParaRPr>
        </a:p>
      </dsp:txBody>
      <dsp:txXfrm>
        <a:off x="8615" y="3038901"/>
        <a:ext cx="2143125" cy="1285875"/>
      </dsp:txXfrm>
    </dsp:sp>
    <dsp:sp modelId="{D5D8EABD-6479-4693-AAE3-DBB31D23F11F}">
      <dsp:nvSpPr>
        <dsp:cNvPr id="0" name=""/>
        <dsp:cNvSpPr/>
      </dsp:nvSpPr>
      <dsp:spPr>
        <a:xfrm>
          <a:off x="2357437" y="3029912"/>
          <a:ext cx="2143125" cy="1285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>
              <a:effectLst/>
            </a:rPr>
            <a:t>Віруси-невидимки</a:t>
          </a:r>
          <a:endParaRPr lang="ru-RU" sz="2000" b="1" i="0" kern="1200" dirty="0">
            <a:effectLst/>
          </a:endParaRPr>
        </a:p>
      </dsp:txBody>
      <dsp:txXfrm>
        <a:off x="2357437" y="3029912"/>
        <a:ext cx="2143125" cy="1285875"/>
      </dsp:txXfrm>
    </dsp:sp>
    <dsp:sp modelId="{8C13BA12-2E95-4718-B812-8B1AD94C58A0}">
      <dsp:nvSpPr>
        <dsp:cNvPr id="0" name=""/>
        <dsp:cNvSpPr/>
      </dsp:nvSpPr>
      <dsp:spPr>
        <a:xfrm>
          <a:off x="4689136" y="3038901"/>
          <a:ext cx="2143125" cy="1285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err="1">
              <a:effectLst/>
            </a:rPr>
            <a:t>Квазивірусні</a:t>
          </a:r>
          <a:endParaRPr lang="ru-RU" sz="2000" b="1" i="0" kern="1200" dirty="0">
            <a:effectLst/>
          </a:endParaRPr>
        </a:p>
      </dsp:txBody>
      <dsp:txXfrm>
        <a:off x="4689136" y="3038901"/>
        <a:ext cx="2143125" cy="1285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701D1-F244-4CA8-B6E6-325E27A20D79}">
      <dsp:nvSpPr>
        <dsp:cNvPr id="0" name=""/>
        <dsp:cNvSpPr/>
      </dsp:nvSpPr>
      <dsp:spPr>
        <a:xfrm>
          <a:off x="0" y="72003"/>
          <a:ext cx="648072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/>
            <a:t>Сигнатурні методи </a:t>
          </a:r>
          <a:endParaRPr lang="ru-RU" sz="3400" kern="1200" dirty="0"/>
        </a:p>
      </dsp:txBody>
      <dsp:txXfrm>
        <a:off x="39809" y="111812"/>
        <a:ext cx="6401102" cy="735872"/>
      </dsp:txXfrm>
    </dsp:sp>
    <dsp:sp modelId="{1FBA083B-D6E8-4BC9-9377-265D58DF3218}">
      <dsp:nvSpPr>
        <dsp:cNvPr id="0" name=""/>
        <dsp:cNvSpPr/>
      </dsp:nvSpPr>
      <dsp:spPr>
        <a:xfrm>
          <a:off x="0" y="838325"/>
          <a:ext cx="6480720" cy="123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63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Char char="••"/>
          </a:pPr>
          <a:r>
            <a:rPr lang="uk-UA" sz="2700" kern="1200" dirty="0"/>
            <a:t>      Точні методи виявлення вірусів, засновані на порівнянні файлу з відомими зразками вірусів. </a:t>
          </a:r>
          <a:endParaRPr lang="ru-RU" sz="2700" kern="1200" dirty="0"/>
        </a:p>
      </dsp:txBody>
      <dsp:txXfrm>
        <a:off x="0" y="838325"/>
        <a:ext cx="6480720" cy="1231650"/>
      </dsp:txXfrm>
    </dsp:sp>
    <dsp:sp modelId="{B788C0BD-8F41-43C7-BB6A-2D2E2B894E46}">
      <dsp:nvSpPr>
        <dsp:cNvPr id="0" name=""/>
        <dsp:cNvSpPr/>
      </dsp:nvSpPr>
      <dsp:spPr>
        <a:xfrm>
          <a:off x="0" y="2069975"/>
          <a:ext cx="648072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/>
            <a:t>Евристичні методи</a:t>
          </a:r>
          <a:endParaRPr lang="ru-RU" sz="3400" kern="1200" dirty="0"/>
        </a:p>
      </dsp:txBody>
      <dsp:txXfrm>
        <a:off x="39809" y="2109784"/>
        <a:ext cx="6401102" cy="735872"/>
      </dsp:txXfrm>
    </dsp:sp>
    <dsp:sp modelId="{126C7DED-7497-44ED-A191-22F8FAEB7595}">
      <dsp:nvSpPr>
        <dsp:cNvPr id="0" name=""/>
        <dsp:cNvSpPr/>
      </dsp:nvSpPr>
      <dsp:spPr>
        <a:xfrm>
          <a:off x="0" y="2885466"/>
          <a:ext cx="6480720" cy="123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63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700" kern="1200" dirty="0"/>
            <a:t>      Приблизні методи виявлення, які дозволяють з певною вірогідністю припустити, що файл заражений</a:t>
          </a:r>
          <a:endParaRPr lang="ru-RU" sz="2700" kern="1200" dirty="0"/>
        </a:p>
      </dsp:txBody>
      <dsp:txXfrm>
        <a:off x="0" y="2885466"/>
        <a:ext cx="6480720" cy="1231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7175" y="228600"/>
            <a:ext cx="9782937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38123" y="5353963"/>
            <a:ext cx="981379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00200"/>
            <a:ext cx="874395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556001"/>
            <a:ext cx="72009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57175" y="228600"/>
            <a:ext cx="9782937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38123" y="714191"/>
            <a:ext cx="981379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1447802"/>
            <a:ext cx="2314575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447800"/>
            <a:ext cx="6772275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7175" y="228600"/>
            <a:ext cx="9782937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803368" y="4203592"/>
            <a:ext cx="3235983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946736" y="4075290"/>
            <a:ext cx="6237580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182318" y="4087562"/>
            <a:ext cx="6151478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310676" y="4074176"/>
            <a:ext cx="37215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38123" y="4058555"/>
            <a:ext cx="981379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6" y="2463560"/>
            <a:ext cx="874395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8286" y="1437449"/>
            <a:ext cx="7219951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61237" y="2679192"/>
            <a:ext cx="429996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225796" y="2679192"/>
            <a:ext cx="429996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238" y="2678114"/>
            <a:ext cx="429996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3429002"/>
            <a:ext cx="429756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9225" y="2678113"/>
            <a:ext cx="429996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3" y="3429002"/>
            <a:ext cx="429996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7175" y="228600"/>
            <a:ext cx="9782937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38123" y="714191"/>
            <a:ext cx="981379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7175" y="228600"/>
            <a:ext cx="9782937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0" y="3581402"/>
            <a:ext cx="37719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38123" y="714191"/>
            <a:ext cx="981379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28700" y="2286000"/>
            <a:ext cx="37719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3458" y="1828800"/>
            <a:ext cx="439208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7175" y="228600"/>
            <a:ext cx="9782937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38123" y="5353963"/>
            <a:ext cx="981379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425" y="338667"/>
            <a:ext cx="4289226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76876" y="2785533"/>
            <a:ext cx="4295775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2975" y="1371600"/>
            <a:ext cx="401193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7175" y="228600"/>
            <a:ext cx="9782937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38123" y="1679429"/>
            <a:ext cx="981379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338328"/>
            <a:ext cx="92583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9131" y="6250166"/>
            <a:ext cx="4260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844" y="6250166"/>
            <a:ext cx="42600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89975" y="6250165"/>
            <a:ext cx="1307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077" y="2675467"/>
            <a:ext cx="8334374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&#1040;&#1085;&#1090;&#1080;&#1074;&#1110;&#1088;&#1091;&#1089;&#1085;&#1072;_&#1087;&#1088;&#1086;&#1075;&#1088;&#1072;&#1084;&#1072;" TargetMode="External"/><Relationship Id="rId2" Type="http://schemas.openxmlformats.org/officeDocument/2006/relationships/hyperlink" Target="https://elearning.sumdu.edu.ua/free_content/lectured:fe14c425ee98949440c8a0fefb3fa44c30863b75/latest/101593/lec6_viru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tr.at.ua/publ/komp_juterni_tekhnologiji_v_juridichnij_dijalnosti/tema_3/3_9_klasifikacija_komp_juternikh_virusiv/10-1-0-36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3060" y="404664"/>
            <a:ext cx="7772400" cy="1780108"/>
          </a:xfrm>
        </p:spPr>
        <p:txBody>
          <a:bodyPr>
            <a:normAutofit/>
          </a:bodyPr>
          <a:lstStyle/>
          <a:p>
            <a:r>
              <a:rPr lang="uk-UA" sz="6600" dirty="0"/>
              <a:t>Антивірус</a:t>
            </a:r>
            <a:endParaRPr lang="ru-RU" sz="66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71492" y="4005064"/>
            <a:ext cx="4320480" cy="1473200"/>
          </a:xfrm>
        </p:spPr>
        <p:txBody>
          <a:bodyPr>
            <a:normAutofit/>
          </a:bodyPr>
          <a:lstStyle/>
          <a:p>
            <a:pPr algn="r"/>
            <a:r>
              <a:rPr lang="uk-UA" sz="2400" dirty="0"/>
              <a:t>Учень 10-А класу</a:t>
            </a:r>
          </a:p>
          <a:p>
            <a:pPr algn="r"/>
            <a:r>
              <a:rPr lang="uk-UA" sz="2400" dirty="0"/>
              <a:t>Ізюмської гімназії №3</a:t>
            </a:r>
          </a:p>
          <a:p>
            <a:pPr algn="r"/>
            <a:r>
              <a:rPr lang="uk-UA" sz="2400" dirty="0"/>
              <a:t>Дегтярьов Олексій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65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0E6AB61-F0D8-4804-80C0-038F153F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D9CD129-3122-4195-8E5F-D5104A9BF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25" t="23512" r="48656" b="48031"/>
          <a:stretch/>
        </p:blipFill>
        <p:spPr>
          <a:xfrm>
            <a:off x="649844" y="620688"/>
            <a:ext cx="4208696" cy="29508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FC27FD-EE61-4E03-9F75-A373C87F05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09" t="27063" r="41095" b="48643"/>
          <a:stretch/>
        </p:blipFill>
        <p:spPr>
          <a:xfrm>
            <a:off x="649844" y="3853936"/>
            <a:ext cx="4281663" cy="28256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B6FEB43-3EB0-46B3-9B72-6E8DB4FE64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57" t="23748" r="48922" b="46755"/>
          <a:stretch/>
        </p:blipFill>
        <p:spPr>
          <a:xfrm>
            <a:off x="5574588" y="620688"/>
            <a:ext cx="4281664" cy="31669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6EBAA63-E18A-4F8E-B98C-490991A9BF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97" t="36962" r="38839" b="38496"/>
          <a:stretch/>
        </p:blipFill>
        <p:spPr>
          <a:xfrm>
            <a:off x="5606929" y="3853936"/>
            <a:ext cx="4211250" cy="28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5070" y="2708920"/>
            <a:ext cx="7948405" cy="34506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  <a:r>
              <a:rPr lang="ru-RU" dirty="0" err="1"/>
              <a:t>Віруси</a:t>
            </a:r>
            <a:r>
              <a:rPr lang="ru-RU" dirty="0"/>
              <a:t> – проблема, </a:t>
            </a:r>
            <a:r>
              <a:rPr lang="uk-UA" dirty="0"/>
              <a:t>з якою треба боротися і яку необхідно вирішувати, </a:t>
            </a:r>
            <a:r>
              <a:rPr lang="ru-RU" dirty="0"/>
              <a:t>до </a:t>
            </a:r>
            <a:r>
              <a:rPr lang="ru-RU" dirty="0" err="1"/>
              <a:t>якої</a:t>
            </a:r>
            <a:r>
              <a:rPr lang="ru-RU" dirty="0"/>
              <a:t> треба </a:t>
            </a:r>
            <a:r>
              <a:rPr lang="ru-RU" dirty="0" err="1"/>
              <a:t>підходити</a:t>
            </a:r>
            <a:r>
              <a:rPr lang="ru-RU" dirty="0"/>
              <a:t> </a:t>
            </a:r>
            <a:r>
              <a:rPr lang="ru-RU" dirty="0" err="1"/>
              <a:t>обережно</a:t>
            </a:r>
            <a:r>
              <a:rPr lang="ru-RU" dirty="0"/>
              <a:t> та </a:t>
            </a:r>
            <a:r>
              <a:rPr lang="ru-RU" dirty="0" err="1"/>
              <a:t>розважливо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  Для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</a:t>
            </a:r>
            <a:r>
              <a:rPr lang="uk-UA" dirty="0"/>
              <a:t>на </a:t>
            </a:r>
            <a:r>
              <a:rPr lang="ru-RU" dirty="0" err="1"/>
              <a:t>вашому</a:t>
            </a:r>
            <a:r>
              <a:rPr lang="ru-RU" dirty="0"/>
              <a:t> </a:t>
            </a:r>
            <a:r>
              <a:rPr lang="uk-UA" dirty="0"/>
              <a:t>персональному пристрої</a:t>
            </a:r>
            <a:r>
              <a:rPr lang="ru-RU" dirty="0"/>
              <a:t> </a:t>
            </a:r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Висновок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9230506-1D46-4A5C-BB82-6C297B64B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458" y="5157192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43569" y="2675468"/>
            <a:ext cx="7804389" cy="363385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Безруков Н.Н. Компьютерная вирусология: Справ. руководство. — К.: УРЕ, 1991.— 416 с.</a:t>
            </a:r>
          </a:p>
          <a:p>
            <a:pPr lvl="0"/>
            <a:r>
              <a:rPr lang="ru-RU" dirty="0"/>
              <a:t>Касперский Е.В. Компьютерные вирусы в MS DOS. — М.: 1992.</a:t>
            </a:r>
          </a:p>
          <a:p>
            <a:pPr lvl="0"/>
            <a:r>
              <a:rPr lang="ru-RU" dirty="0"/>
              <a:t>Хижняк П.Л. Пишем вирус... и антивирус. — М.: ИНТО, 1991. — 90 с.</a:t>
            </a:r>
          </a:p>
          <a:p>
            <a:pPr lvl="0" fontAlgn="base"/>
            <a:r>
              <a:rPr lang="uk-UA" u="sng" dirty="0">
                <a:hlinkClick r:id="rId2"/>
              </a:rPr>
              <a:t>https://elearning.sumdu.edu.ua/free_content/lectured:fe14c425ee98949440c8a0fefb3fa44c30863b75/latest/101593/lec6_virus.pdf</a:t>
            </a:r>
            <a:endParaRPr lang="ru-RU" dirty="0"/>
          </a:p>
          <a:p>
            <a:pPr lvl="0" fontAlgn="base"/>
            <a:r>
              <a:rPr lang="uk-UA" u="sng" dirty="0">
                <a:hlinkClick r:id="rId3"/>
              </a:rPr>
              <a:t>https://uk.wikipedia.org/wiki/Антивірусна_програма</a:t>
            </a:r>
            <a:endParaRPr lang="ru-RU" dirty="0"/>
          </a:p>
          <a:p>
            <a:pPr lvl="0" fontAlgn="base"/>
            <a:r>
              <a:rPr lang="uk-UA" u="sng" dirty="0">
                <a:hlinkClick r:id="rId4"/>
              </a:rPr>
              <a:t>http://litr.at.ua/publ/komp_juterni_tekhnologiji_v_juridichnij_dijalnosti/tema_3/3_9_klasifikacija_komp_juternikh_virusiv/10-1-0-36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Джерела інформації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0081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268" y="15077"/>
            <a:ext cx="12169643" cy="6845424"/>
          </a:xfrm>
        </p:spPr>
      </p:pic>
    </p:spTree>
    <p:extLst>
      <p:ext uri="{BB962C8B-B14F-4D97-AF65-F5344CB8AC3E}">
        <p14:creationId xmlns:p14="http://schemas.microsoft.com/office/powerpoint/2010/main" val="120916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AC2DF21-7E4B-49CC-AACA-DC30230C5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59" y="2204864"/>
            <a:ext cx="7301281" cy="41044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/>
              <a:t>Комп’ютерна загроза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7353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5068" y="2564906"/>
            <a:ext cx="7992888" cy="3921299"/>
          </a:xfrm>
        </p:spPr>
        <p:txBody>
          <a:bodyPr>
            <a:normAutofit/>
          </a:bodyPr>
          <a:lstStyle/>
          <a:p>
            <a:pPr fontAlgn="base"/>
            <a:r>
              <a:rPr lang="uk-UA" sz="2500" dirty="0"/>
              <a:t>Це програма-паразит, створена людиною. </a:t>
            </a:r>
          </a:p>
          <a:p>
            <a:pPr fontAlgn="base"/>
            <a:r>
              <a:rPr lang="uk-UA" sz="2500" dirty="0" smtClean="0"/>
              <a:t>Причин </a:t>
            </a:r>
            <a:r>
              <a:rPr lang="uk-UA" sz="2500" dirty="0"/>
              <a:t>створення вірусів дуже багато, від самоствердження до отримання винагороди.</a:t>
            </a:r>
            <a:endParaRPr lang="ru-RU" sz="25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Класифікація комп’ютерних вірусів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341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4988" y="332656"/>
            <a:ext cx="9001000" cy="1252728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Комп'ютерні</a:t>
            </a:r>
            <a:r>
              <a:rPr lang="ru-RU" b="1" dirty="0"/>
              <a:t> </a:t>
            </a:r>
            <a:r>
              <a:rPr lang="ru-RU" b="1" dirty="0" err="1"/>
              <a:t>віруси</a:t>
            </a:r>
            <a:r>
              <a:rPr lang="ru-RU" b="1" dirty="0"/>
              <a:t> </a:t>
            </a:r>
            <a:r>
              <a:rPr lang="ru-RU" b="1" dirty="0" err="1"/>
              <a:t>класифікуються</a:t>
            </a:r>
            <a:r>
              <a:rPr lang="ru-RU" b="1" dirty="0"/>
              <a:t> на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356B6239-C4B5-4B08-BD8E-ADBD0DD81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064171"/>
              </p:ext>
            </p:extLst>
          </p:nvPr>
        </p:nvGraphicFramePr>
        <p:xfrm>
          <a:off x="1714500" y="1953344"/>
          <a:ext cx="685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88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/>
            <a:r>
              <a:rPr lang="uk-UA" dirty="0"/>
              <a:t>Затримка роботи деяких програм. </a:t>
            </a:r>
            <a:endParaRPr lang="ru-RU" dirty="0"/>
          </a:p>
          <a:p>
            <a:pPr lvl="0" fontAlgn="base"/>
            <a:r>
              <a:rPr lang="uk-UA" dirty="0"/>
              <a:t>Збільшення розмірів файлів. </a:t>
            </a:r>
            <a:endParaRPr lang="ru-RU" dirty="0"/>
          </a:p>
          <a:p>
            <a:pPr lvl="0" fontAlgn="base"/>
            <a:r>
              <a:rPr lang="uk-UA" dirty="0"/>
              <a:t>Поява «дивних» файлів. </a:t>
            </a:r>
            <a:endParaRPr lang="ru-RU" dirty="0"/>
          </a:p>
          <a:p>
            <a:pPr lvl="0" fontAlgn="base"/>
            <a:r>
              <a:rPr lang="uk-UA" dirty="0"/>
              <a:t>Зменшення обсягу доступної оперативної.</a:t>
            </a:r>
          </a:p>
          <a:p>
            <a:pPr lvl="0" fontAlgn="base"/>
            <a:r>
              <a:rPr lang="uk-UA" dirty="0"/>
              <a:t>Різноманітні відео й звукові ефекти. </a:t>
            </a:r>
            <a:endParaRPr lang="ru-RU" dirty="0"/>
          </a:p>
          <a:p>
            <a:pPr lvl="0" fontAlgn="base"/>
            <a:r>
              <a:rPr lang="uk-UA" dirty="0"/>
              <a:t>Збої у роботі операційної системи. </a:t>
            </a:r>
            <a:endParaRPr lang="ru-RU" dirty="0"/>
          </a:p>
          <a:p>
            <a:pPr lvl="0" fontAlgn="base"/>
            <a:r>
              <a:rPr lang="uk-UA" dirty="0"/>
              <a:t>Запис інформації на диски.</a:t>
            </a:r>
          </a:p>
          <a:p>
            <a:pPr lvl="0" fontAlgn="base"/>
            <a:r>
              <a:rPr lang="uk-UA" dirty="0"/>
              <a:t>Припинення роботи або неправильна робота програм.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Симптоми вірусного зараження ЕОМ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30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4988" y="1988840"/>
            <a:ext cx="9433048" cy="345069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Антивірусна програма — спеціалізована програма для знаходження </a:t>
            </a:r>
            <a:r>
              <a:rPr lang="uk-UA" dirty="0" smtClean="0"/>
              <a:t>комп’ютерних вірусів.</a:t>
            </a:r>
            <a:r>
              <a:rPr lang="uk-UA" dirty="0"/>
              <a:t>	</a:t>
            </a:r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Антивірусна програма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6F02125-30C2-4BC3-9206-AC2EDF74D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"/>
          <a:stretch/>
        </p:blipFill>
        <p:spPr>
          <a:xfrm>
            <a:off x="2335188" y="3126090"/>
            <a:ext cx="5184576" cy="358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Детектори</a:t>
            </a:r>
          </a:p>
          <a:p>
            <a:r>
              <a:rPr lang="uk-UA" dirty="0"/>
              <a:t>Вакцини</a:t>
            </a:r>
          </a:p>
          <a:p>
            <a:r>
              <a:rPr lang="uk-UA" dirty="0"/>
              <a:t>Лікарі</a:t>
            </a:r>
          </a:p>
          <a:p>
            <a:r>
              <a:rPr lang="uk-UA" dirty="0"/>
              <a:t>Ревізори</a:t>
            </a:r>
          </a:p>
          <a:p>
            <a:r>
              <a:rPr lang="uk-UA" dirty="0"/>
              <a:t>Лікарі-ревізори</a:t>
            </a:r>
          </a:p>
          <a:p>
            <a:r>
              <a:rPr lang="uk-UA" dirty="0"/>
              <a:t>Фільтри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Види антивірусів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A8367D-150E-40A3-9E71-05EBE6875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-517" r="2811"/>
          <a:stretch/>
        </p:blipFill>
        <p:spPr>
          <a:xfrm>
            <a:off x="3559324" y="2648332"/>
            <a:ext cx="4680520" cy="35426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96B043-6F9C-4A6F-A526-C20A6F475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31" y="5127877"/>
            <a:ext cx="1713384" cy="171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Методи</a:t>
            </a:r>
            <a:r>
              <a:rPr lang="ru-RU" b="1" dirty="0"/>
              <a:t> </a:t>
            </a:r>
            <a:r>
              <a:rPr lang="ru-RU" b="1" dirty="0" err="1"/>
              <a:t>антивірусного</a:t>
            </a:r>
            <a:r>
              <a:rPr lang="ru-RU" b="1" dirty="0"/>
              <a:t> </a:t>
            </a:r>
            <a:r>
              <a:rPr lang="ru-RU" b="1" dirty="0" err="1"/>
              <a:t>захисту</a:t>
            </a:r>
            <a:endParaRPr lang="ru-RU" b="1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5F97FD47-48AA-4BBE-A1F5-BA8AEDE22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367315"/>
              </p:ext>
            </p:extLst>
          </p:nvPr>
        </p:nvGraphicFramePr>
        <p:xfrm>
          <a:off x="967036" y="2132856"/>
          <a:ext cx="6480720" cy="413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6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350" y="471623"/>
            <a:ext cx="9258300" cy="1252728"/>
          </a:xfrm>
        </p:spPr>
        <p:txBody>
          <a:bodyPr>
            <a:normAutofit/>
          </a:bodyPr>
          <a:lstStyle/>
          <a:p>
            <a:r>
              <a:rPr lang="uk-UA" b="1" dirty="0"/>
              <a:t>Принцип роботи та опис програми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8EAFEC-0777-486F-ABAD-452DEFB10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09" t="26579" r="40962" b="48643"/>
          <a:stretch/>
        </p:blipFill>
        <p:spPr>
          <a:xfrm>
            <a:off x="1669114" y="1916832"/>
            <a:ext cx="6948772" cy="464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109</TotalTime>
  <Words>222</Words>
  <Application>Microsoft Office PowerPoint</Application>
  <PresentationFormat>Слайд 35 мм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Антивірус</vt:lpstr>
      <vt:lpstr>Комп’ютерна загроза</vt:lpstr>
      <vt:lpstr>Класифікація комп’ютерних вірусів</vt:lpstr>
      <vt:lpstr>Комп'ютерні віруси класифікуються на</vt:lpstr>
      <vt:lpstr>Симптоми вірусного зараження ЕОМ</vt:lpstr>
      <vt:lpstr>Антивірусна програма</vt:lpstr>
      <vt:lpstr>Види антивірусів</vt:lpstr>
      <vt:lpstr>Методи антивірусного захисту</vt:lpstr>
      <vt:lpstr>Принцип роботи та опис програми</vt:lpstr>
      <vt:lpstr>Презентация PowerPoint</vt:lpstr>
      <vt:lpstr>Висновок</vt:lpstr>
      <vt:lpstr>Джерела інформації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Антивірус</dc:title>
  <dc:creator>PC</dc:creator>
  <cp:lastModifiedBy>PC</cp:lastModifiedBy>
  <cp:revision>24</cp:revision>
  <dcterms:created xsi:type="dcterms:W3CDTF">2017-11-21T08:17:31Z</dcterms:created>
  <dcterms:modified xsi:type="dcterms:W3CDTF">2017-11-23T11:37:01Z</dcterms:modified>
</cp:coreProperties>
</file>