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9"/>
  </p:notesMasterIdLst>
  <p:sldIdLst>
    <p:sldId id="256" r:id="rId2"/>
    <p:sldId id="257" r:id="rId3"/>
    <p:sldId id="268" r:id="rId4"/>
    <p:sldId id="271" r:id="rId5"/>
    <p:sldId id="275" r:id="rId6"/>
    <p:sldId id="258" r:id="rId7"/>
    <p:sldId id="259" r:id="rId8"/>
    <p:sldId id="260" r:id="rId9"/>
    <p:sldId id="262" r:id="rId10"/>
    <p:sldId id="263" r:id="rId11"/>
    <p:sldId id="266" r:id="rId12"/>
    <p:sldId id="264" r:id="rId13"/>
    <p:sldId id="265" r:id="rId14"/>
    <p:sldId id="267" r:id="rId15"/>
    <p:sldId id="276" r:id="rId16"/>
    <p:sldId id="27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2" autoAdjust="0"/>
    <p:restoredTop sz="94660"/>
  </p:normalViewPr>
  <p:slideViewPr>
    <p:cSldViewPr snapToGrid="0">
      <p:cViewPr>
        <p:scale>
          <a:sx n="81" d="100"/>
          <a:sy n="81" d="100"/>
        </p:scale>
        <p:origin x="-258" y="210"/>
      </p:cViewPr>
      <p:guideLst>
        <p:guide orient="horz" pos="2160"/>
        <p:guide pos="3840"/>
      </p:guideLst>
    </p:cSldViewPr>
  </p:slideViewPr>
  <p:notesTextViewPr>
    <p:cViewPr>
      <p:scale>
        <a:sx n="1" d="1"/>
        <a:sy n="1" d="1"/>
      </p:scale>
      <p:origin x="0" y="0"/>
    </p:cViewPr>
  </p:notesTextViewPr>
  <p:sorterViewPr>
    <p:cViewPr>
      <p:scale>
        <a:sx n="100" d="100"/>
        <a:sy n="100" d="100"/>
      </p:scale>
      <p:origin x="0" y="31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AB2DC-0828-4586-B9CB-700CDB00CB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C310AC26-D53A-4CBA-8F9A-6AE90998221A}">
      <dgm:prSet phldrT="[Текст]" custT="1"/>
      <dgm:spPr/>
      <dgm:t>
        <a:bodyPr/>
        <a:lstStyle/>
        <a:p>
          <a:r>
            <a:rPr lang="uk-UA" sz="1600" b="1" dirty="0" smtClean="0">
              <a:latin typeface="Times New Roman" pitchFamily="18" charset="0"/>
              <a:cs typeface="Times New Roman" pitchFamily="18" charset="0"/>
            </a:rPr>
            <a:t>СЛІПУШКІНА Олександра</a:t>
          </a:r>
          <a:endParaRPr lang="ru-RU" sz="1600" b="1" dirty="0">
            <a:latin typeface="Times New Roman" pitchFamily="18" charset="0"/>
            <a:cs typeface="Times New Roman" pitchFamily="18" charset="0"/>
          </a:endParaRPr>
        </a:p>
      </dgm:t>
    </dgm:pt>
    <dgm:pt modelId="{AB575831-A3B1-4572-B39B-29CAC5AEBD8C}" type="parTrans" cxnId="{CCDCA77E-E04D-4E70-A207-EA91575C3208}">
      <dgm:prSet/>
      <dgm:spPr/>
      <dgm:t>
        <a:bodyPr/>
        <a:lstStyle/>
        <a:p>
          <a:endParaRPr lang="ru-RU"/>
        </a:p>
      </dgm:t>
    </dgm:pt>
    <dgm:pt modelId="{ECA04701-2FD3-4FD3-A4E2-14E3A552B944}" type="sibTrans" cxnId="{CCDCA77E-E04D-4E70-A207-EA91575C3208}">
      <dgm:prSet/>
      <dgm:spPr/>
      <dgm:t>
        <a:bodyPr/>
        <a:lstStyle/>
        <a:p>
          <a:endParaRPr lang="ru-RU"/>
        </a:p>
      </dgm:t>
    </dgm:pt>
    <dgm:pt modelId="{EC67B0D9-C7AA-47AD-ADB5-ABD45122CF48}">
      <dgm:prSet phldrT="[Текст]" custT="1"/>
      <dgm:spPr/>
      <dgm:t>
        <a:bodyPr/>
        <a:lstStyle/>
        <a:p>
          <a:r>
            <a:rPr lang="uk-UA" sz="1600" b="1" dirty="0" smtClean="0">
              <a:latin typeface="Times New Roman" pitchFamily="18" charset="0"/>
              <a:cs typeface="Times New Roman" pitchFamily="18" charset="0"/>
            </a:rPr>
            <a:t>ДУЗЕНКО Поліна</a:t>
          </a:r>
          <a:endParaRPr lang="ru-RU" sz="1600" b="1" dirty="0">
            <a:latin typeface="Times New Roman" pitchFamily="18" charset="0"/>
            <a:cs typeface="Times New Roman" pitchFamily="18" charset="0"/>
          </a:endParaRPr>
        </a:p>
      </dgm:t>
    </dgm:pt>
    <dgm:pt modelId="{24ACDE3C-F037-4748-B9B9-584D0DD79155}" type="parTrans" cxnId="{FB1344EA-AFA1-43E9-881B-66CDA946AFC6}">
      <dgm:prSet/>
      <dgm:spPr/>
      <dgm:t>
        <a:bodyPr/>
        <a:lstStyle/>
        <a:p>
          <a:endParaRPr lang="ru-RU"/>
        </a:p>
      </dgm:t>
    </dgm:pt>
    <dgm:pt modelId="{EFC4DFB0-5D82-4E5D-AC48-35F6A507FC21}" type="sibTrans" cxnId="{FB1344EA-AFA1-43E9-881B-66CDA946AFC6}">
      <dgm:prSet/>
      <dgm:spPr/>
      <dgm:t>
        <a:bodyPr/>
        <a:lstStyle/>
        <a:p>
          <a:endParaRPr lang="ru-RU"/>
        </a:p>
      </dgm:t>
    </dgm:pt>
    <dgm:pt modelId="{7EB4E2EB-B669-4193-82D7-23185F6C3F5F}">
      <dgm:prSet phldrT="[Текст]" custT="1"/>
      <dgm:spPr/>
      <dgm:t>
        <a:bodyPr/>
        <a:lstStyle/>
        <a:p>
          <a:r>
            <a:rPr lang="uk-UA" sz="1600" b="1" dirty="0" smtClean="0">
              <a:latin typeface="Times New Roman" pitchFamily="18" charset="0"/>
              <a:cs typeface="Times New Roman" pitchFamily="18" charset="0"/>
            </a:rPr>
            <a:t>ЧЕРНИШОВА Єлизавета</a:t>
          </a:r>
          <a:endParaRPr lang="ru-RU" sz="1600" b="1" dirty="0">
            <a:latin typeface="Times New Roman" pitchFamily="18" charset="0"/>
            <a:cs typeface="Times New Roman" pitchFamily="18" charset="0"/>
          </a:endParaRPr>
        </a:p>
      </dgm:t>
    </dgm:pt>
    <dgm:pt modelId="{FF1FB72D-B946-43D8-99D9-6F955C4A2B3E}" type="parTrans" cxnId="{FF34D07F-C83E-4DB8-90F7-BD78E889736B}">
      <dgm:prSet/>
      <dgm:spPr/>
      <dgm:t>
        <a:bodyPr/>
        <a:lstStyle/>
        <a:p>
          <a:endParaRPr lang="ru-RU"/>
        </a:p>
      </dgm:t>
    </dgm:pt>
    <dgm:pt modelId="{E8D30B55-BAB7-4F67-98FD-F1A408E95CC9}" type="sibTrans" cxnId="{FF34D07F-C83E-4DB8-90F7-BD78E889736B}">
      <dgm:prSet/>
      <dgm:spPr/>
      <dgm:t>
        <a:bodyPr/>
        <a:lstStyle/>
        <a:p>
          <a:endParaRPr lang="ru-RU"/>
        </a:p>
      </dgm:t>
    </dgm:pt>
    <dgm:pt modelId="{0E3C97DB-34CB-4386-996A-AA327FF95CED}">
      <dgm:prSet phldrT="[Текст]" custT="1"/>
      <dgm:spPr/>
      <dgm:t>
        <a:bodyPr/>
        <a:lstStyle/>
        <a:p>
          <a:r>
            <a:rPr lang="uk-UA" sz="1600" b="1" dirty="0" smtClean="0">
              <a:latin typeface="Times New Roman" pitchFamily="18" charset="0"/>
              <a:cs typeface="Times New Roman" pitchFamily="18" charset="0"/>
            </a:rPr>
            <a:t>ДІДЕНКО Олександр</a:t>
          </a:r>
          <a:endParaRPr lang="ru-RU" sz="1600" b="1" dirty="0">
            <a:latin typeface="Times New Roman" pitchFamily="18" charset="0"/>
            <a:cs typeface="Times New Roman" pitchFamily="18" charset="0"/>
          </a:endParaRPr>
        </a:p>
      </dgm:t>
    </dgm:pt>
    <dgm:pt modelId="{6A83C143-E341-48B5-970E-94DF5979BFE3}" type="parTrans" cxnId="{568CAF57-9BF2-4947-8DF3-726927A6C8ED}">
      <dgm:prSet/>
      <dgm:spPr/>
      <dgm:t>
        <a:bodyPr/>
        <a:lstStyle/>
        <a:p>
          <a:endParaRPr lang="ru-RU"/>
        </a:p>
      </dgm:t>
    </dgm:pt>
    <dgm:pt modelId="{9CE34CAA-70A2-4DEA-9EC1-8655B692A07A}" type="sibTrans" cxnId="{568CAF57-9BF2-4947-8DF3-726927A6C8ED}">
      <dgm:prSet/>
      <dgm:spPr/>
      <dgm:t>
        <a:bodyPr/>
        <a:lstStyle/>
        <a:p>
          <a:endParaRPr lang="ru-RU"/>
        </a:p>
      </dgm:t>
    </dgm:pt>
    <dgm:pt modelId="{761C405E-996E-423E-90FE-CB66551E2EF8}">
      <dgm:prSet phldrT="[Текст]" custT="1"/>
      <dgm:spPr/>
      <dgm:t>
        <a:bodyPr/>
        <a:lstStyle/>
        <a:p>
          <a:r>
            <a:rPr lang="uk-UA" sz="1600" b="1" dirty="0" smtClean="0">
              <a:latin typeface="Times New Roman" pitchFamily="18" charset="0"/>
              <a:cs typeface="Times New Roman" pitchFamily="18" charset="0"/>
            </a:rPr>
            <a:t>ІЛЬЇНА Марія</a:t>
          </a:r>
          <a:endParaRPr lang="ru-RU" sz="1600" b="1" dirty="0">
            <a:latin typeface="Times New Roman" pitchFamily="18" charset="0"/>
            <a:cs typeface="Times New Roman" pitchFamily="18" charset="0"/>
          </a:endParaRPr>
        </a:p>
      </dgm:t>
    </dgm:pt>
    <dgm:pt modelId="{A926CA4B-D284-4CA5-8317-49A090242FE3}" type="parTrans" cxnId="{B7197961-DC13-4245-AE6B-9860713E3DBE}">
      <dgm:prSet/>
      <dgm:spPr/>
      <dgm:t>
        <a:bodyPr/>
        <a:lstStyle/>
        <a:p>
          <a:endParaRPr lang="ru-RU"/>
        </a:p>
      </dgm:t>
    </dgm:pt>
    <dgm:pt modelId="{E47406FC-580E-42C0-8759-4091D2C68B66}" type="sibTrans" cxnId="{B7197961-DC13-4245-AE6B-9860713E3DBE}">
      <dgm:prSet/>
      <dgm:spPr/>
      <dgm:t>
        <a:bodyPr/>
        <a:lstStyle/>
        <a:p>
          <a:endParaRPr lang="ru-RU"/>
        </a:p>
      </dgm:t>
    </dgm:pt>
    <dgm:pt modelId="{833B859B-9406-4418-8732-ADC64A6B4833}">
      <dgm:prSet phldrT="[Текст]" custT="1"/>
      <dgm:spPr/>
      <dgm:t>
        <a:bodyPr/>
        <a:lstStyle/>
        <a:p>
          <a:r>
            <a:rPr lang="uk-UA" sz="1600" b="1" dirty="0" smtClean="0">
              <a:latin typeface="Times New Roman" pitchFamily="18" charset="0"/>
              <a:cs typeface="Times New Roman" pitchFamily="18" charset="0"/>
            </a:rPr>
            <a:t>ПАРФІНЕНКО Дар’я</a:t>
          </a:r>
          <a:endParaRPr lang="ru-RU" sz="1600" b="1" dirty="0">
            <a:latin typeface="Times New Roman" pitchFamily="18" charset="0"/>
            <a:cs typeface="Times New Roman" pitchFamily="18" charset="0"/>
          </a:endParaRPr>
        </a:p>
      </dgm:t>
    </dgm:pt>
    <dgm:pt modelId="{535C730A-1B3E-4308-83D4-72299A9D91E6}" type="parTrans" cxnId="{4DE4F716-B316-4378-A5C7-EC2417794976}">
      <dgm:prSet/>
      <dgm:spPr/>
      <dgm:t>
        <a:bodyPr/>
        <a:lstStyle/>
        <a:p>
          <a:endParaRPr lang="ru-RU"/>
        </a:p>
      </dgm:t>
    </dgm:pt>
    <dgm:pt modelId="{DFB2ADDF-A8B7-445D-BE42-1AC1473DE750}" type="sibTrans" cxnId="{4DE4F716-B316-4378-A5C7-EC2417794976}">
      <dgm:prSet/>
      <dgm:spPr/>
      <dgm:t>
        <a:bodyPr/>
        <a:lstStyle/>
        <a:p>
          <a:endParaRPr lang="ru-RU"/>
        </a:p>
      </dgm:t>
    </dgm:pt>
    <dgm:pt modelId="{C725AC76-EEC5-4596-889F-00F942E984D4}">
      <dgm:prSet phldrT="[Текст]" custT="1"/>
      <dgm:spPr/>
      <dgm:t>
        <a:bodyPr/>
        <a:lstStyle/>
        <a:p>
          <a:r>
            <a:rPr lang="uk-UA" sz="1600" b="1" dirty="0" smtClean="0">
              <a:latin typeface="Times New Roman" pitchFamily="18" charset="0"/>
              <a:cs typeface="Times New Roman" pitchFamily="18" charset="0"/>
            </a:rPr>
            <a:t>ВОШЕВА Олена</a:t>
          </a:r>
          <a:endParaRPr lang="ru-RU" sz="1600" b="1" dirty="0">
            <a:latin typeface="Times New Roman" pitchFamily="18" charset="0"/>
            <a:cs typeface="Times New Roman" pitchFamily="18" charset="0"/>
          </a:endParaRPr>
        </a:p>
      </dgm:t>
    </dgm:pt>
    <dgm:pt modelId="{E3D8E280-C8FA-4AF6-AB49-995032B65B07}" type="parTrans" cxnId="{2916181E-6E2D-4F96-B829-07CDDDB1EFBC}">
      <dgm:prSet/>
      <dgm:spPr/>
      <dgm:t>
        <a:bodyPr/>
        <a:lstStyle/>
        <a:p>
          <a:endParaRPr lang="ru-RU"/>
        </a:p>
      </dgm:t>
    </dgm:pt>
    <dgm:pt modelId="{EEBFD60D-48D3-47EB-8F48-B55EA2285D37}" type="sibTrans" cxnId="{2916181E-6E2D-4F96-B829-07CDDDB1EFBC}">
      <dgm:prSet/>
      <dgm:spPr/>
      <dgm:t>
        <a:bodyPr/>
        <a:lstStyle/>
        <a:p>
          <a:endParaRPr lang="ru-RU"/>
        </a:p>
      </dgm:t>
    </dgm:pt>
    <dgm:pt modelId="{04789629-7169-4BE6-BEC7-05E1106F878F}">
      <dgm:prSet phldrT="[Текст]" custT="1"/>
      <dgm:spPr/>
      <dgm:t>
        <a:bodyPr/>
        <a:lstStyle/>
        <a:p>
          <a:r>
            <a:rPr lang="uk-UA" sz="1600" b="1" dirty="0" smtClean="0">
              <a:latin typeface="Times New Roman" pitchFamily="18" charset="0"/>
              <a:cs typeface="Times New Roman" pitchFamily="18" charset="0"/>
            </a:rPr>
            <a:t>КОТІЛЕВСЬКИЙ Іван</a:t>
          </a:r>
          <a:endParaRPr lang="ru-RU" sz="1600" b="1" dirty="0">
            <a:latin typeface="Times New Roman" pitchFamily="18" charset="0"/>
            <a:cs typeface="Times New Roman" pitchFamily="18" charset="0"/>
          </a:endParaRPr>
        </a:p>
      </dgm:t>
    </dgm:pt>
    <dgm:pt modelId="{72791ACC-E2CA-4BA8-83CC-7D30D86FDCD9}" type="parTrans" cxnId="{9BDD4F62-A158-4321-BE14-1711E6EC9A3B}">
      <dgm:prSet/>
      <dgm:spPr/>
      <dgm:t>
        <a:bodyPr/>
        <a:lstStyle/>
        <a:p>
          <a:endParaRPr lang="ru-RU"/>
        </a:p>
      </dgm:t>
    </dgm:pt>
    <dgm:pt modelId="{56433B23-0A6E-48F5-903A-758AEDF1AAAD}" type="sibTrans" cxnId="{9BDD4F62-A158-4321-BE14-1711E6EC9A3B}">
      <dgm:prSet/>
      <dgm:spPr/>
      <dgm:t>
        <a:bodyPr/>
        <a:lstStyle/>
        <a:p>
          <a:endParaRPr lang="ru-RU"/>
        </a:p>
      </dgm:t>
    </dgm:pt>
    <dgm:pt modelId="{2EBAC4D3-F475-479C-AF13-BC7582EF2A55}" type="pres">
      <dgm:prSet presAssocID="{B67AB2DC-0828-4586-B9CB-700CDB00CB8F}" presName="linear" presStyleCnt="0">
        <dgm:presLayoutVars>
          <dgm:dir/>
          <dgm:animLvl val="lvl"/>
          <dgm:resizeHandles val="exact"/>
        </dgm:presLayoutVars>
      </dgm:prSet>
      <dgm:spPr/>
      <dgm:t>
        <a:bodyPr/>
        <a:lstStyle/>
        <a:p>
          <a:endParaRPr lang="ru-RU"/>
        </a:p>
      </dgm:t>
    </dgm:pt>
    <dgm:pt modelId="{D4FAFDB6-0C7A-4D27-BD46-5018879BFE7E}" type="pres">
      <dgm:prSet presAssocID="{C310AC26-D53A-4CBA-8F9A-6AE90998221A}" presName="parentLin" presStyleCnt="0"/>
      <dgm:spPr/>
    </dgm:pt>
    <dgm:pt modelId="{5F76EA78-C782-4D09-86D5-1AE164FBD655}" type="pres">
      <dgm:prSet presAssocID="{C310AC26-D53A-4CBA-8F9A-6AE90998221A}" presName="parentLeftMargin" presStyleLbl="node1" presStyleIdx="0" presStyleCnt="8"/>
      <dgm:spPr/>
      <dgm:t>
        <a:bodyPr/>
        <a:lstStyle/>
        <a:p>
          <a:endParaRPr lang="ru-RU"/>
        </a:p>
      </dgm:t>
    </dgm:pt>
    <dgm:pt modelId="{14D0DECA-A343-4331-8F50-4C35E1CC040B}" type="pres">
      <dgm:prSet presAssocID="{C310AC26-D53A-4CBA-8F9A-6AE90998221A}" presName="parentText" presStyleLbl="node1" presStyleIdx="0" presStyleCnt="8">
        <dgm:presLayoutVars>
          <dgm:chMax val="0"/>
          <dgm:bulletEnabled val="1"/>
        </dgm:presLayoutVars>
      </dgm:prSet>
      <dgm:spPr/>
      <dgm:t>
        <a:bodyPr/>
        <a:lstStyle/>
        <a:p>
          <a:endParaRPr lang="ru-RU"/>
        </a:p>
      </dgm:t>
    </dgm:pt>
    <dgm:pt modelId="{0FAC71F0-4007-492A-880E-282F4DD09805}" type="pres">
      <dgm:prSet presAssocID="{C310AC26-D53A-4CBA-8F9A-6AE90998221A}" presName="negativeSpace" presStyleCnt="0"/>
      <dgm:spPr/>
    </dgm:pt>
    <dgm:pt modelId="{208F699F-474D-41B2-AD46-AAF523565D25}" type="pres">
      <dgm:prSet presAssocID="{C310AC26-D53A-4CBA-8F9A-6AE90998221A}" presName="childText" presStyleLbl="conFgAcc1" presStyleIdx="0" presStyleCnt="8">
        <dgm:presLayoutVars>
          <dgm:bulletEnabled val="1"/>
        </dgm:presLayoutVars>
      </dgm:prSet>
      <dgm:spPr/>
    </dgm:pt>
    <dgm:pt modelId="{F987CD1C-CCEC-46D0-8EE7-FA598720E23B}" type="pres">
      <dgm:prSet presAssocID="{ECA04701-2FD3-4FD3-A4E2-14E3A552B944}" presName="spaceBetweenRectangles" presStyleCnt="0"/>
      <dgm:spPr/>
    </dgm:pt>
    <dgm:pt modelId="{1E704EC5-261E-4948-8EB2-920A94D7293F}" type="pres">
      <dgm:prSet presAssocID="{EC67B0D9-C7AA-47AD-ADB5-ABD45122CF48}" presName="parentLin" presStyleCnt="0"/>
      <dgm:spPr/>
    </dgm:pt>
    <dgm:pt modelId="{3110FCEC-7251-4E4B-AD28-18D3C15E1EC8}" type="pres">
      <dgm:prSet presAssocID="{EC67B0D9-C7AA-47AD-ADB5-ABD45122CF48}" presName="parentLeftMargin" presStyleLbl="node1" presStyleIdx="0" presStyleCnt="8"/>
      <dgm:spPr/>
      <dgm:t>
        <a:bodyPr/>
        <a:lstStyle/>
        <a:p>
          <a:endParaRPr lang="ru-RU"/>
        </a:p>
      </dgm:t>
    </dgm:pt>
    <dgm:pt modelId="{C0D1E07A-591E-4D33-81EF-464B84FB3FA0}" type="pres">
      <dgm:prSet presAssocID="{EC67B0D9-C7AA-47AD-ADB5-ABD45122CF48}" presName="parentText" presStyleLbl="node1" presStyleIdx="1" presStyleCnt="8">
        <dgm:presLayoutVars>
          <dgm:chMax val="0"/>
          <dgm:bulletEnabled val="1"/>
        </dgm:presLayoutVars>
      </dgm:prSet>
      <dgm:spPr/>
      <dgm:t>
        <a:bodyPr/>
        <a:lstStyle/>
        <a:p>
          <a:endParaRPr lang="ru-RU"/>
        </a:p>
      </dgm:t>
    </dgm:pt>
    <dgm:pt modelId="{D0D3D86F-F57F-43CA-8743-B0439998FF89}" type="pres">
      <dgm:prSet presAssocID="{EC67B0D9-C7AA-47AD-ADB5-ABD45122CF48}" presName="negativeSpace" presStyleCnt="0"/>
      <dgm:spPr/>
    </dgm:pt>
    <dgm:pt modelId="{20724F70-E060-44B5-B690-32F07527FD5E}" type="pres">
      <dgm:prSet presAssocID="{EC67B0D9-C7AA-47AD-ADB5-ABD45122CF48}" presName="childText" presStyleLbl="conFgAcc1" presStyleIdx="1" presStyleCnt="8">
        <dgm:presLayoutVars>
          <dgm:bulletEnabled val="1"/>
        </dgm:presLayoutVars>
      </dgm:prSet>
      <dgm:spPr/>
    </dgm:pt>
    <dgm:pt modelId="{CEB173E9-F3B0-49BF-9C99-185BD348B986}" type="pres">
      <dgm:prSet presAssocID="{EFC4DFB0-5D82-4E5D-AC48-35F6A507FC21}" presName="spaceBetweenRectangles" presStyleCnt="0"/>
      <dgm:spPr/>
    </dgm:pt>
    <dgm:pt modelId="{DB91BD97-24B4-48B7-B9FD-67EA78B84DCE}" type="pres">
      <dgm:prSet presAssocID="{7EB4E2EB-B669-4193-82D7-23185F6C3F5F}" presName="parentLin" presStyleCnt="0"/>
      <dgm:spPr/>
    </dgm:pt>
    <dgm:pt modelId="{AA9A07E0-B5DB-495B-A363-74386EC54D93}" type="pres">
      <dgm:prSet presAssocID="{7EB4E2EB-B669-4193-82D7-23185F6C3F5F}" presName="parentLeftMargin" presStyleLbl="node1" presStyleIdx="1" presStyleCnt="8"/>
      <dgm:spPr/>
      <dgm:t>
        <a:bodyPr/>
        <a:lstStyle/>
        <a:p>
          <a:endParaRPr lang="ru-RU"/>
        </a:p>
      </dgm:t>
    </dgm:pt>
    <dgm:pt modelId="{89376D2C-0ED3-41A4-96FE-DDE8817C331F}" type="pres">
      <dgm:prSet presAssocID="{7EB4E2EB-B669-4193-82D7-23185F6C3F5F}" presName="parentText" presStyleLbl="node1" presStyleIdx="2" presStyleCnt="8">
        <dgm:presLayoutVars>
          <dgm:chMax val="0"/>
          <dgm:bulletEnabled val="1"/>
        </dgm:presLayoutVars>
      </dgm:prSet>
      <dgm:spPr/>
      <dgm:t>
        <a:bodyPr/>
        <a:lstStyle/>
        <a:p>
          <a:endParaRPr lang="ru-RU"/>
        </a:p>
      </dgm:t>
    </dgm:pt>
    <dgm:pt modelId="{A6D35091-3CE6-483A-B156-80B6B2D9BFD5}" type="pres">
      <dgm:prSet presAssocID="{7EB4E2EB-B669-4193-82D7-23185F6C3F5F}" presName="negativeSpace" presStyleCnt="0"/>
      <dgm:spPr/>
    </dgm:pt>
    <dgm:pt modelId="{F667FFE4-8252-4EB9-9226-1ACE33500DDD}" type="pres">
      <dgm:prSet presAssocID="{7EB4E2EB-B669-4193-82D7-23185F6C3F5F}" presName="childText" presStyleLbl="conFgAcc1" presStyleIdx="2" presStyleCnt="8">
        <dgm:presLayoutVars>
          <dgm:bulletEnabled val="1"/>
        </dgm:presLayoutVars>
      </dgm:prSet>
      <dgm:spPr/>
    </dgm:pt>
    <dgm:pt modelId="{044333D1-03E7-47C2-9E59-FB51F7292E8E}" type="pres">
      <dgm:prSet presAssocID="{E8D30B55-BAB7-4F67-98FD-F1A408E95CC9}" presName="spaceBetweenRectangles" presStyleCnt="0"/>
      <dgm:spPr/>
    </dgm:pt>
    <dgm:pt modelId="{D8A4046F-A393-4E39-BE14-CCDED7B07093}" type="pres">
      <dgm:prSet presAssocID="{761C405E-996E-423E-90FE-CB66551E2EF8}" presName="parentLin" presStyleCnt="0"/>
      <dgm:spPr/>
    </dgm:pt>
    <dgm:pt modelId="{DF2C4741-88F3-4D99-A515-18F1D7592898}" type="pres">
      <dgm:prSet presAssocID="{761C405E-996E-423E-90FE-CB66551E2EF8}" presName="parentLeftMargin" presStyleLbl="node1" presStyleIdx="2" presStyleCnt="8"/>
      <dgm:spPr/>
      <dgm:t>
        <a:bodyPr/>
        <a:lstStyle/>
        <a:p>
          <a:endParaRPr lang="ru-RU"/>
        </a:p>
      </dgm:t>
    </dgm:pt>
    <dgm:pt modelId="{E8D1EB92-91DD-40A2-B305-6B806500F02A}" type="pres">
      <dgm:prSet presAssocID="{761C405E-996E-423E-90FE-CB66551E2EF8}" presName="parentText" presStyleLbl="node1" presStyleIdx="3" presStyleCnt="8">
        <dgm:presLayoutVars>
          <dgm:chMax val="0"/>
          <dgm:bulletEnabled val="1"/>
        </dgm:presLayoutVars>
      </dgm:prSet>
      <dgm:spPr/>
      <dgm:t>
        <a:bodyPr/>
        <a:lstStyle/>
        <a:p>
          <a:endParaRPr lang="ru-RU"/>
        </a:p>
      </dgm:t>
    </dgm:pt>
    <dgm:pt modelId="{201E19DC-DA62-41C6-B137-8A48640FFB7F}" type="pres">
      <dgm:prSet presAssocID="{761C405E-996E-423E-90FE-CB66551E2EF8}" presName="negativeSpace" presStyleCnt="0"/>
      <dgm:spPr/>
    </dgm:pt>
    <dgm:pt modelId="{413D1CB2-B8EF-407A-A982-32EBD97B3CC9}" type="pres">
      <dgm:prSet presAssocID="{761C405E-996E-423E-90FE-CB66551E2EF8}" presName="childText" presStyleLbl="conFgAcc1" presStyleIdx="3" presStyleCnt="8">
        <dgm:presLayoutVars>
          <dgm:bulletEnabled val="1"/>
        </dgm:presLayoutVars>
      </dgm:prSet>
      <dgm:spPr/>
    </dgm:pt>
    <dgm:pt modelId="{58768067-D75E-42F2-9780-F49A336169FC}" type="pres">
      <dgm:prSet presAssocID="{E47406FC-580E-42C0-8759-4091D2C68B66}" presName="spaceBetweenRectangles" presStyleCnt="0"/>
      <dgm:spPr/>
    </dgm:pt>
    <dgm:pt modelId="{607B4851-8BB8-4C7B-AA25-9A04E5D25137}" type="pres">
      <dgm:prSet presAssocID="{833B859B-9406-4418-8732-ADC64A6B4833}" presName="parentLin" presStyleCnt="0"/>
      <dgm:spPr/>
    </dgm:pt>
    <dgm:pt modelId="{EFA49D62-2810-4C6C-B02E-24AD9E0079AF}" type="pres">
      <dgm:prSet presAssocID="{833B859B-9406-4418-8732-ADC64A6B4833}" presName="parentLeftMargin" presStyleLbl="node1" presStyleIdx="3" presStyleCnt="8"/>
      <dgm:spPr/>
      <dgm:t>
        <a:bodyPr/>
        <a:lstStyle/>
        <a:p>
          <a:endParaRPr lang="ru-RU"/>
        </a:p>
      </dgm:t>
    </dgm:pt>
    <dgm:pt modelId="{4EDFFFAA-1570-4DCC-A3F5-A6B9B41D88DB}" type="pres">
      <dgm:prSet presAssocID="{833B859B-9406-4418-8732-ADC64A6B4833}" presName="parentText" presStyleLbl="node1" presStyleIdx="4" presStyleCnt="8">
        <dgm:presLayoutVars>
          <dgm:chMax val="0"/>
          <dgm:bulletEnabled val="1"/>
        </dgm:presLayoutVars>
      </dgm:prSet>
      <dgm:spPr/>
      <dgm:t>
        <a:bodyPr/>
        <a:lstStyle/>
        <a:p>
          <a:endParaRPr lang="ru-RU"/>
        </a:p>
      </dgm:t>
    </dgm:pt>
    <dgm:pt modelId="{7E4B390A-316C-4019-9F6E-EB0170880E2A}" type="pres">
      <dgm:prSet presAssocID="{833B859B-9406-4418-8732-ADC64A6B4833}" presName="negativeSpace" presStyleCnt="0"/>
      <dgm:spPr/>
    </dgm:pt>
    <dgm:pt modelId="{2B89ED4E-9C18-4ED3-9D24-38B5A99E7604}" type="pres">
      <dgm:prSet presAssocID="{833B859B-9406-4418-8732-ADC64A6B4833}" presName="childText" presStyleLbl="conFgAcc1" presStyleIdx="4" presStyleCnt="8">
        <dgm:presLayoutVars>
          <dgm:bulletEnabled val="1"/>
        </dgm:presLayoutVars>
      </dgm:prSet>
      <dgm:spPr/>
    </dgm:pt>
    <dgm:pt modelId="{36A4DE29-0B64-4F61-A76B-B46ED64DB43A}" type="pres">
      <dgm:prSet presAssocID="{DFB2ADDF-A8B7-445D-BE42-1AC1473DE750}" presName="spaceBetweenRectangles" presStyleCnt="0"/>
      <dgm:spPr/>
    </dgm:pt>
    <dgm:pt modelId="{B94F2CE7-6D47-4D3A-A456-891867DA0DD7}" type="pres">
      <dgm:prSet presAssocID="{C725AC76-EEC5-4596-889F-00F942E984D4}" presName="parentLin" presStyleCnt="0"/>
      <dgm:spPr/>
    </dgm:pt>
    <dgm:pt modelId="{35D3C93A-CD9C-459D-8821-F2FF3AC95705}" type="pres">
      <dgm:prSet presAssocID="{C725AC76-EEC5-4596-889F-00F942E984D4}" presName="parentLeftMargin" presStyleLbl="node1" presStyleIdx="4" presStyleCnt="8"/>
      <dgm:spPr/>
      <dgm:t>
        <a:bodyPr/>
        <a:lstStyle/>
        <a:p>
          <a:endParaRPr lang="ru-RU"/>
        </a:p>
      </dgm:t>
    </dgm:pt>
    <dgm:pt modelId="{517CFC42-8AAF-48D7-ACB8-3B1A78ADB844}" type="pres">
      <dgm:prSet presAssocID="{C725AC76-EEC5-4596-889F-00F942E984D4}" presName="parentText" presStyleLbl="node1" presStyleIdx="5" presStyleCnt="8">
        <dgm:presLayoutVars>
          <dgm:chMax val="0"/>
          <dgm:bulletEnabled val="1"/>
        </dgm:presLayoutVars>
      </dgm:prSet>
      <dgm:spPr/>
      <dgm:t>
        <a:bodyPr/>
        <a:lstStyle/>
        <a:p>
          <a:endParaRPr lang="ru-RU"/>
        </a:p>
      </dgm:t>
    </dgm:pt>
    <dgm:pt modelId="{CC9793CF-79A6-4633-BCCF-522FF8F3EE23}" type="pres">
      <dgm:prSet presAssocID="{C725AC76-EEC5-4596-889F-00F942E984D4}" presName="negativeSpace" presStyleCnt="0"/>
      <dgm:spPr/>
    </dgm:pt>
    <dgm:pt modelId="{F95727E4-1D6C-4493-AB8F-FDF818B09744}" type="pres">
      <dgm:prSet presAssocID="{C725AC76-EEC5-4596-889F-00F942E984D4}" presName="childText" presStyleLbl="conFgAcc1" presStyleIdx="5" presStyleCnt="8">
        <dgm:presLayoutVars>
          <dgm:bulletEnabled val="1"/>
        </dgm:presLayoutVars>
      </dgm:prSet>
      <dgm:spPr/>
    </dgm:pt>
    <dgm:pt modelId="{97A950C2-378C-4596-ACEA-136C0DC8DF72}" type="pres">
      <dgm:prSet presAssocID="{EEBFD60D-48D3-47EB-8F48-B55EA2285D37}" presName="spaceBetweenRectangles" presStyleCnt="0"/>
      <dgm:spPr/>
    </dgm:pt>
    <dgm:pt modelId="{B57FBDAA-4A85-421B-871F-914AD352C397}" type="pres">
      <dgm:prSet presAssocID="{0E3C97DB-34CB-4386-996A-AA327FF95CED}" presName="parentLin" presStyleCnt="0"/>
      <dgm:spPr/>
    </dgm:pt>
    <dgm:pt modelId="{04DBA851-6193-4DE1-B747-1867D3D8D1F3}" type="pres">
      <dgm:prSet presAssocID="{0E3C97DB-34CB-4386-996A-AA327FF95CED}" presName="parentLeftMargin" presStyleLbl="node1" presStyleIdx="5" presStyleCnt="8"/>
      <dgm:spPr/>
      <dgm:t>
        <a:bodyPr/>
        <a:lstStyle/>
        <a:p>
          <a:endParaRPr lang="ru-RU"/>
        </a:p>
      </dgm:t>
    </dgm:pt>
    <dgm:pt modelId="{1C686EA0-BCC5-4169-A17E-A285F93D4366}" type="pres">
      <dgm:prSet presAssocID="{0E3C97DB-34CB-4386-996A-AA327FF95CED}" presName="parentText" presStyleLbl="node1" presStyleIdx="6" presStyleCnt="8">
        <dgm:presLayoutVars>
          <dgm:chMax val="0"/>
          <dgm:bulletEnabled val="1"/>
        </dgm:presLayoutVars>
      </dgm:prSet>
      <dgm:spPr/>
      <dgm:t>
        <a:bodyPr/>
        <a:lstStyle/>
        <a:p>
          <a:endParaRPr lang="ru-RU"/>
        </a:p>
      </dgm:t>
    </dgm:pt>
    <dgm:pt modelId="{D42510D1-F819-4DF3-BD46-9131E4A81042}" type="pres">
      <dgm:prSet presAssocID="{0E3C97DB-34CB-4386-996A-AA327FF95CED}" presName="negativeSpace" presStyleCnt="0"/>
      <dgm:spPr/>
    </dgm:pt>
    <dgm:pt modelId="{2BD35F87-3441-44CD-8631-7C48EEA45D8E}" type="pres">
      <dgm:prSet presAssocID="{0E3C97DB-34CB-4386-996A-AA327FF95CED}" presName="childText" presStyleLbl="conFgAcc1" presStyleIdx="6" presStyleCnt="8">
        <dgm:presLayoutVars>
          <dgm:bulletEnabled val="1"/>
        </dgm:presLayoutVars>
      </dgm:prSet>
      <dgm:spPr/>
    </dgm:pt>
    <dgm:pt modelId="{E5DAB03F-2840-4D31-B32F-6B5F1B145630}" type="pres">
      <dgm:prSet presAssocID="{9CE34CAA-70A2-4DEA-9EC1-8655B692A07A}" presName="spaceBetweenRectangles" presStyleCnt="0"/>
      <dgm:spPr/>
    </dgm:pt>
    <dgm:pt modelId="{6AA0F4B3-9867-4C65-B833-20A150111CC2}" type="pres">
      <dgm:prSet presAssocID="{04789629-7169-4BE6-BEC7-05E1106F878F}" presName="parentLin" presStyleCnt="0"/>
      <dgm:spPr/>
    </dgm:pt>
    <dgm:pt modelId="{739C1C45-2690-4E7B-88A6-A8224723CB9C}" type="pres">
      <dgm:prSet presAssocID="{04789629-7169-4BE6-BEC7-05E1106F878F}" presName="parentLeftMargin" presStyleLbl="node1" presStyleIdx="6" presStyleCnt="8"/>
      <dgm:spPr/>
      <dgm:t>
        <a:bodyPr/>
        <a:lstStyle/>
        <a:p>
          <a:endParaRPr lang="ru-RU"/>
        </a:p>
      </dgm:t>
    </dgm:pt>
    <dgm:pt modelId="{8FE1331E-049B-4A7B-96FA-F4A3A228CA7F}" type="pres">
      <dgm:prSet presAssocID="{04789629-7169-4BE6-BEC7-05E1106F878F}" presName="parentText" presStyleLbl="node1" presStyleIdx="7" presStyleCnt="8">
        <dgm:presLayoutVars>
          <dgm:chMax val="0"/>
          <dgm:bulletEnabled val="1"/>
        </dgm:presLayoutVars>
      </dgm:prSet>
      <dgm:spPr/>
      <dgm:t>
        <a:bodyPr/>
        <a:lstStyle/>
        <a:p>
          <a:endParaRPr lang="ru-RU"/>
        </a:p>
      </dgm:t>
    </dgm:pt>
    <dgm:pt modelId="{495EDC7E-CCAE-4BC3-A3C7-5AD871AA220A}" type="pres">
      <dgm:prSet presAssocID="{04789629-7169-4BE6-BEC7-05E1106F878F}" presName="negativeSpace" presStyleCnt="0"/>
      <dgm:spPr/>
    </dgm:pt>
    <dgm:pt modelId="{DC2252BB-6333-4ADD-8586-67374CD56568}" type="pres">
      <dgm:prSet presAssocID="{04789629-7169-4BE6-BEC7-05E1106F878F}" presName="childText" presStyleLbl="conFgAcc1" presStyleIdx="7" presStyleCnt="8">
        <dgm:presLayoutVars>
          <dgm:bulletEnabled val="1"/>
        </dgm:presLayoutVars>
      </dgm:prSet>
      <dgm:spPr/>
    </dgm:pt>
  </dgm:ptLst>
  <dgm:cxnLst>
    <dgm:cxn modelId="{D25072DB-DF5E-4EF0-AB65-4EB006860406}" type="presOf" srcId="{B67AB2DC-0828-4586-B9CB-700CDB00CB8F}" destId="{2EBAC4D3-F475-479C-AF13-BC7582EF2A55}" srcOrd="0" destOrd="0" presId="urn:microsoft.com/office/officeart/2005/8/layout/list1"/>
    <dgm:cxn modelId="{7976CB87-B1C1-4C89-8AFE-1ADCFD3F2C31}" type="presOf" srcId="{833B859B-9406-4418-8732-ADC64A6B4833}" destId="{EFA49D62-2810-4C6C-B02E-24AD9E0079AF}" srcOrd="0" destOrd="0" presId="urn:microsoft.com/office/officeart/2005/8/layout/list1"/>
    <dgm:cxn modelId="{9BDD4F62-A158-4321-BE14-1711E6EC9A3B}" srcId="{B67AB2DC-0828-4586-B9CB-700CDB00CB8F}" destId="{04789629-7169-4BE6-BEC7-05E1106F878F}" srcOrd="7" destOrd="0" parTransId="{72791ACC-E2CA-4BA8-83CC-7D30D86FDCD9}" sibTransId="{56433B23-0A6E-48F5-903A-758AEDF1AAAD}"/>
    <dgm:cxn modelId="{E3C120FF-D2E1-493D-8B6A-F07C0408D586}" type="presOf" srcId="{761C405E-996E-423E-90FE-CB66551E2EF8}" destId="{E8D1EB92-91DD-40A2-B305-6B806500F02A}" srcOrd="1" destOrd="0" presId="urn:microsoft.com/office/officeart/2005/8/layout/list1"/>
    <dgm:cxn modelId="{E7CE7511-2820-45A2-8158-4860C1FB2901}" type="presOf" srcId="{EC67B0D9-C7AA-47AD-ADB5-ABD45122CF48}" destId="{3110FCEC-7251-4E4B-AD28-18D3C15E1EC8}" srcOrd="0" destOrd="0" presId="urn:microsoft.com/office/officeart/2005/8/layout/list1"/>
    <dgm:cxn modelId="{54061ED7-4253-4EF6-9A3B-FA586DA81208}" type="presOf" srcId="{C310AC26-D53A-4CBA-8F9A-6AE90998221A}" destId="{5F76EA78-C782-4D09-86D5-1AE164FBD655}" srcOrd="0" destOrd="0" presId="urn:microsoft.com/office/officeart/2005/8/layout/list1"/>
    <dgm:cxn modelId="{CF95F324-29DC-4F20-B52A-02812D6304DA}" type="presOf" srcId="{7EB4E2EB-B669-4193-82D7-23185F6C3F5F}" destId="{AA9A07E0-B5DB-495B-A363-74386EC54D93}" srcOrd="0" destOrd="0" presId="urn:microsoft.com/office/officeart/2005/8/layout/list1"/>
    <dgm:cxn modelId="{2916181E-6E2D-4F96-B829-07CDDDB1EFBC}" srcId="{B67AB2DC-0828-4586-B9CB-700CDB00CB8F}" destId="{C725AC76-EEC5-4596-889F-00F942E984D4}" srcOrd="5" destOrd="0" parTransId="{E3D8E280-C8FA-4AF6-AB49-995032B65B07}" sibTransId="{EEBFD60D-48D3-47EB-8F48-B55EA2285D37}"/>
    <dgm:cxn modelId="{CA708903-1A1D-4C09-AACF-CB4114FD25B2}" type="presOf" srcId="{0E3C97DB-34CB-4386-996A-AA327FF95CED}" destId="{1C686EA0-BCC5-4169-A17E-A285F93D4366}" srcOrd="1" destOrd="0" presId="urn:microsoft.com/office/officeart/2005/8/layout/list1"/>
    <dgm:cxn modelId="{FB1344EA-AFA1-43E9-881B-66CDA946AFC6}" srcId="{B67AB2DC-0828-4586-B9CB-700CDB00CB8F}" destId="{EC67B0D9-C7AA-47AD-ADB5-ABD45122CF48}" srcOrd="1" destOrd="0" parTransId="{24ACDE3C-F037-4748-B9B9-584D0DD79155}" sibTransId="{EFC4DFB0-5D82-4E5D-AC48-35F6A507FC21}"/>
    <dgm:cxn modelId="{FCC0E114-47D1-4833-8B7B-6E0940E9A405}" type="presOf" srcId="{EC67B0D9-C7AA-47AD-ADB5-ABD45122CF48}" destId="{C0D1E07A-591E-4D33-81EF-464B84FB3FA0}" srcOrd="1" destOrd="0" presId="urn:microsoft.com/office/officeart/2005/8/layout/list1"/>
    <dgm:cxn modelId="{CCDCA77E-E04D-4E70-A207-EA91575C3208}" srcId="{B67AB2DC-0828-4586-B9CB-700CDB00CB8F}" destId="{C310AC26-D53A-4CBA-8F9A-6AE90998221A}" srcOrd="0" destOrd="0" parTransId="{AB575831-A3B1-4572-B39B-29CAC5AEBD8C}" sibTransId="{ECA04701-2FD3-4FD3-A4E2-14E3A552B944}"/>
    <dgm:cxn modelId="{6670B869-99CB-4918-B522-A7DC466BFFCE}" type="presOf" srcId="{833B859B-9406-4418-8732-ADC64A6B4833}" destId="{4EDFFFAA-1570-4DCC-A3F5-A6B9B41D88DB}" srcOrd="1" destOrd="0" presId="urn:microsoft.com/office/officeart/2005/8/layout/list1"/>
    <dgm:cxn modelId="{4DE4F716-B316-4378-A5C7-EC2417794976}" srcId="{B67AB2DC-0828-4586-B9CB-700CDB00CB8F}" destId="{833B859B-9406-4418-8732-ADC64A6B4833}" srcOrd="4" destOrd="0" parTransId="{535C730A-1B3E-4308-83D4-72299A9D91E6}" sibTransId="{DFB2ADDF-A8B7-445D-BE42-1AC1473DE750}"/>
    <dgm:cxn modelId="{1E00A3F8-E09A-4209-B5A9-873BF4A9EA33}" type="presOf" srcId="{C310AC26-D53A-4CBA-8F9A-6AE90998221A}" destId="{14D0DECA-A343-4331-8F50-4C35E1CC040B}" srcOrd="1" destOrd="0" presId="urn:microsoft.com/office/officeart/2005/8/layout/list1"/>
    <dgm:cxn modelId="{DDD16037-99DD-4853-B962-68E7A3B0E832}" type="presOf" srcId="{04789629-7169-4BE6-BEC7-05E1106F878F}" destId="{739C1C45-2690-4E7B-88A6-A8224723CB9C}" srcOrd="0" destOrd="0" presId="urn:microsoft.com/office/officeart/2005/8/layout/list1"/>
    <dgm:cxn modelId="{CEBC6E96-20A1-4C93-8E06-5BD6EC283FB0}" type="presOf" srcId="{0E3C97DB-34CB-4386-996A-AA327FF95CED}" destId="{04DBA851-6193-4DE1-B747-1867D3D8D1F3}" srcOrd="0" destOrd="0" presId="urn:microsoft.com/office/officeart/2005/8/layout/list1"/>
    <dgm:cxn modelId="{1C50CB43-394F-458F-A742-1D8ABCB89104}" type="presOf" srcId="{761C405E-996E-423E-90FE-CB66551E2EF8}" destId="{DF2C4741-88F3-4D99-A515-18F1D7592898}" srcOrd="0" destOrd="0" presId="urn:microsoft.com/office/officeart/2005/8/layout/list1"/>
    <dgm:cxn modelId="{63C928AD-4B35-4F62-9E30-789115F6CE5F}" type="presOf" srcId="{C725AC76-EEC5-4596-889F-00F942E984D4}" destId="{517CFC42-8AAF-48D7-ACB8-3B1A78ADB844}" srcOrd="1" destOrd="0" presId="urn:microsoft.com/office/officeart/2005/8/layout/list1"/>
    <dgm:cxn modelId="{29540649-820D-4536-8F12-8847D49C62C1}" type="presOf" srcId="{7EB4E2EB-B669-4193-82D7-23185F6C3F5F}" destId="{89376D2C-0ED3-41A4-96FE-DDE8817C331F}" srcOrd="1" destOrd="0" presId="urn:microsoft.com/office/officeart/2005/8/layout/list1"/>
    <dgm:cxn modelId="{0A7D9380-4CBD-4C29-85CA-EA8851907108}" type="presOf" srcId="{C725AC76-EEC5-4596-889F-00F942E984D4}" destId="{35D3C93A-CD9C-459D-8821-F2FF3AC95705}" srcOrd="0" destOrd="0" presId="urn:microsoft.com/office/officeart/2005/8/layout/list1"/>
    <dgm:cxn modelId="{B7197961-DC13-4245-AE6B-9860713E3DBE}" srcId="{B67AB2DC-0828-4586-B9CB-700CDB00CB8F}" destId="{761C405E-996E-423E-90FE-CB66551E2EF8}" srcOrd="3" destOrd="0" parTransId="{A926CA4B-D284-4CA5-8317-49A090242FE3}" sibTransId="{E47406FC-580E-42C0-8759-4091D2C68B66}"/>
    <dgm:cxn modelId="{AD24CEF9-6DC5-4111-9873-28E2F5E1DE15}" type="presOf" srcId="{04789629-7169-4BE6-BEC7-05E1106F878F}" destId="{8FE1331E-049B-4A7B-96FA-F4A3A228CA7F}" srcOrd="1" destOrd="0" presId="urn:microsoft.com/office/officeart/2005/8/layout/list1"/>
    <dgm:cxn modelId="{568CAF57-9BF2-4947-8DF3-726927A6C8ED}" srcId="{B67AB2DC-0828-4586-B9CB-700CDB00CB8F}" destId="{0E3C97DB-34CB-4386-996A-AA327FF95CED}" srcOrd="6" destOrd="0" parTransId="{6A83C143-E341-48B5-970E-94DF5979BFE3}" sibTransId="{9CE34CAA-70A2-4DEA-9EC1-8655B692A07A}"/>
    <dgm:cxn modelId="{FF34D07F-C83E-4DB8-90F7-BD78E889736B}" srcId="{B67AB2DC-0828-4586-B9CB-700CDB00CB8F}" destId="{7EB4E2EB-B669-4193-82D7-23185F6C3F5F}" srcOrd="2" destOrd="0" parTransId="{FF1FB72D-B946-43D8-99D9-6F955C4A2B3E}" sibTransId="{E8D30B55-BAB7-4F67-98FD-F1A408E95CC9}"/>
    <dgm:cxn modelId="{95DEBB79-80F4-43AD-92E4-1D131365E2F1}" type="presParOf" srcId="{2EBAC4D3-F475-479C-AF13-BC7582EF2A55}" destId="{D4FAFDB6-0C7A-4D27-BD46-5018879BFE7E}" srcOrd="0" destOrd="0" presId="urn:microsoft.com/office/officeart/2005/8/layout/list1"/>
    <dgm:cxn modelId="{9D1AC3AC-CBBF-49F3-BE44-E074B2CE7FF8}" type="presParOf" srcId="{D4FAFDB6-0C7A-4D27-BD46-5018879BFE7E}" destId="{5F76EA78-C782-4D09-86D5-1AE164FBD655}" srcOrd="0" destOrd="0" presId="urn:microsoft.com/office/officeart/2005/8/layout/list1"/>
    <dgm:cxn modelId="{2089D833-7493-4D0A-B139-C9E6A4939DFC}" type="presParOf" srcId="{D4FAFDB6-0C7A-4D27-BD46-5018879BFE7E}" destId="{14D0DECA-A343-4331-8F50-4C35E1CC040B}" srcOrd="1" destOrd="0" presId="urn:microsoft.com/office/officeart/2005/8/layout/list1"/>
    <dgm:cxn modelId="{9F96406B-2DE7-491F-B120-D5D7A1568623}" type="presParOf" srcId="{2EBAC4D3-F475-479C-AF13-BC7582EF2A55}" destId="{0FAC71F0-4007-492A-880E-282F4DD09805}" srcOrd="1" destOrd="0" presId="urn:microsoft.com/office/officeart/2005/8/layout/list1"/>
    <dgm:cxn modelId="{BE788B13-9802-415B-8806-E4CBBC3512BD}" type="presParOf" srcId="{2EBAC4D3-F475-479C-AF13-BC7582EF2A55}" destId="{208F699F-474D-41B2-AD46-AAF523565D25}" srcOrd="2" destOrd="0" presId="urn:microsoft.com/office/officeart/2005/8/layout/list1"/>
    <dgm:cxn modelId="{85494EE8-C9B8-4C1F-B8AF-6B5028136670}" type="presParOf" srcId="{2EBAC4D3-F475-479C-AF13-BC7582EF2A55}" destId="{F987CD1C-CCEC-46D0-8EE7-FA598720E23B}" srcOrd="3" destOrd="0" presId="urn:microsoft.com/office/officeart/2005/8/layout/list1"/>
    <dgm:cxn modelId="{257CD26E-58C2-4B52-BF26-B550E359D520}" type="presParOf" srcId="{2EBAC4D3-F475-479C-AF13-BC7582EF2A55}" destId="{1E704EC5-261E-4948-8EB2-920A94D7293F}" srcOrd="4" destOrd="0" presId="urn:microsoft.com/office/officeart/2005/8/layout/list1"/>
    <dgm:cxn modelId="{56EC2163-A9F3-4BB9-A066-4EC40EE73EBF}" type="presParOf" srcId="{1E704EC5-261E-4948-8EB2-920A94D7293F}" destId="{3110FCEC-7251-4E4B-AD28-18D3C15E1EC8}" srcOrd="0" destOrd="0" presId="urn:microsoft.com/office/officeart/2005/8/layout/list1"/>
    <dgm:cxn modelId="{459DFE4C-CA5B-45D9-BA22-D8838526B52E}" type="presParOf" srcId="{1E704EC5-261E-4948-8EB2-920A94D7293F}" destId="{C0D1E07A-591E-4D33-81EF-464B84FB3FA0}" srcOrd="1" destOrd="0" presId="urn:microsoft.com/office/officeart/2005/8/layout/list1"/>
    <dgm:cxn modelId="{77C375D7-AD74-4D75-B405-C12894346EFF}" type="presParOf" srcId="{2EBAC4D3-F475-479C-AF13-BC7582EF2A55}" destId="{D0D3D86F-F57F-43CA-8743-B0439998FF89}" srcOrd="5" destOrd="0" presId="urn:microsoft.com/office/officeart/2005/8/layout/list1"/>
    <dgm:cxn modelId="{CEE76DAD-0C8E-4809-9076-279C83134BE2}" type="presParOf" srcId="{2EBAC4D3-F475-479C-AF13-BC7582EF2A55}" destId="{20724F70-E060-44B5-B690-32F07527FD5E}" srcOrd="6" destOrd="0" presId="urn:microsoft.com/office/officeart/2005/8/layout/list1"/>
    <dgm:cxn modelId="{EF78F063-36FD-437B-98A4-17D2447D7B99}" type="presParOf" srcId="{2EBAC4D3-F475-479C-AF13-BC7582EF2A55}" destId="{CEB173E9-F3B0-49BF-9C99-185BD348B986}" srcOrd="7" destOrd="0" presId="urn:microsoft.com/office/officeart/2005/8/layout/list1"/>
    <dgm:cxn modelId="{384BD464-E684-4160-BABD-82A3D23F7591}" type="presParOf" srcId="{2EBAC4D3-F475-479C-AF13-BC7582EF2A55}" destId="{DB91BD97-24B4-48B7-B9FD-67EA78B84DCE}" srcOrd="8" destOrd="0" presId="urn:microsoft.com/office/officeart/2005/8/layout/list1"/>
    <dgm:cxn modelId="{42079D50-6EDB-4848-94E4-0919E8117254}" type="presParOf" srcId="{DB91BD97-24B4-48B7-B9FD-67EA78B84DCE}" destId="{AA9A07E0-B5DB-495B-A363-74386EC54D93}" srcOrd="0" destOrd="0" presId="urn:microsoft.com/office/officeart/2005/8/layout/list1"/>
    <dgm:cxn modelId="{E6B08E26-C3FF-4985-A53F-C482B8F8B5AA}" type="presParOf" srcId="{DB91BD97-24B4-48B7-B9FD-67EA78B84DCE}" destId="{89376D2C-0ED3-41A4-96FE-DDE8817C331F}" srcOrd="1" destOrd="0" presId="urn:microsoft.com/office/officeart/2005/8/layout/list1"/>
    <dgm:cxn modelId="{C746D5FF-65BA-4E1A-82A2-B08E9A21A3DD}" type="presParOf" srcId="{2EBAC4D3-F475-479C-AF13-BC7582EF2A55}" destId="{A6D35091-3CE6-483A-B156-80B6B2D9BFD5}" srcOrd="9" destOrd="0" presId="urn:microsoft.com/office/officeart/2005/8/layout/list1"/>
    <dgm:cxn modelId="{992A8D62-A7C9-4E2C-B4EB-43AD9E868C4E}" type="presParOf" srcId="{2EBAC4D3-F475-479C-AF13-BC7582EF2A55}" destId="{F667FFE4-8252-4EB9-9226-1ACE33500DDD}" srcOrd="10" destOrd="0" presId="urn:microsoft.com/office/officeart/2005/8/layout/list1"/>
    <dgm:cxn modelId="{2AA710F1-D5F0-4879-8099-9C33354D0FA3}" type="presParOf" srcId="{2EBAC4D3-F475-479C-AF13-BC7582EF2A55}" destId="{044333D1-03E7-47C2-9E59-FB51F7292E8E}" srcOrd="11" destOrd="0" presId="urn:microsoft.com/office/officeart/2005/8/layout/list1"/>
    <dgm:cxn modelId="{68579D6B-542E-4226-8403-5D5B5927B8B7}" type="presParOf" srcId="{2EBAC4D3-F475-479C-AF13-BC7582EF2A55}" destId="{D8A4046F-A393-4E39-BE14-CCDED7B07093}" srcOrd="12" destOrd="0" presId="urn:microsoft.com/office/officeart/2005/8/layout/list1"/>
    <dgm:cxn modelId="{582E1583-FDD9-4135-9C1E-8BA187881129}" type="presParOf" srcId="{D8A4046F-A393-4E39-BE14-CCDED7B07093}" destId="{DF2C4741-88F3-4D99-A515-18F1D7592898}" srcOrd="0" destOrd="0" presId="urn:microsoft.com/office/officeart/2005/8/layout/list1"/>
    <dgm:cxn modelId="{A6D91BFA-E3FB-46E9-84ED-F4F106176606}" type="presParOf" srcId="{D8A4046F-A393-4E39-BE14-CCDED7B07093}" destId="{E8D1EB92-91DD-40A2-B305-6B806500F02A}" srcOrd="1" destOrd="0" presId="urn:microsoft.com/office/officeart/2005/8/layout/list1"/>
    <dgm:cxn modelId="{E717A3C3-3D40-495C-958D-BE6888CAA61C}" type="presParOf" srcId="{2EBAC4D3-F475-479C-AF13-BC7582EF2A55}" destId="{201E19DC-DA62-41C6-B137-8A48640FFB7F}" srcOrd="13" destOrd="0" presId="urn:microsoft.com/office/officeart/2005/8/layout/list1"/>
    <dgm:cxn modelId="{879EC9C5-6BE0-41EA-9D44-17BC2FDF1627}" type="presParOf" srcId="{2EBAC4D3-F475-479C-AF13-BC7582EF2A55}" destId="{413D1CB2-B8EF-407A-A982-32EBD97B3CC9}" srcOrd="14" destOrd="0" presId="urn:microsoft.com/office/officeart/2005/8/layout/list1"/>
    <dgm:cxn modelId="{AA7BBF98-3363-4573-B388-8ED50656E14F}" type="presParOf" srcId="{2EBAC4D3-F475-479C-AF13-BC7582EF2A55}" destId="{58768067-D75E-42F2-9780-F49A336169FC}" srcOrd="15" destOrd="0" presId="urn:microsoft.com/office/officeart/2005/8/layout/list1"/>
    <dgm:cxn modelId="{E370FB44-21DD-4D11-BD99-ADB096075641}" type="presParOf" srcId="{2EBAC4D3-F475-479C-AF13-BC7582EF2A55}" destId="{607B4851-8BB8-4C7B-AA25-9A04E5D25137}" srcOrd="16" destOrd="0" presId="urn:microsoft.com/office/officeart/2005/8/layout/list1"/>
    <dgm:cxn modelId="{0EC06025-066F-448E-A10B-7C69B57E703E}" type="presParOf" srcId="{607B4851-8BB8-4C7B-AA25-9A04E5D25137}" destId="{EFA49D62-2810-4C6C-B02E-24AD9E0079AF}" srcOrd="0" destOrd="0" presId="urn:microsoft.com/office/officeart/2005/8/layout/list1"/>
    <dgm:cxn modelId="{AA0515F9-B67A-42F3-A87E-18A8D66155F5}" type="presParOf" srcId="{607B4851-8BB8-4C7B-AA25-9A04E5D25137}" destId="{4EDFFFAA-1570-4DCC-A3F5-A6B9B41D88DB}" srcOrd="1" destOrd="0" presId="urn:microsoft.com/office/officeart/2005/8/layout/list1"/>
    <dgm:cxn modelId="{FB3B0C89-4905-45BC-91BC-49543837C595}" type="presParOf" srcId="{2EBAC4D3-F475-479C-AF13-BC7582EF2A55}" destId="{7E4B390A-316C-4019-9F6E-EB0170880E2A}" srcOrd="17" destOrd="0" presId="urn:microsoft.com/office/officeart/2005/8/layout/list1"/>
    <dgm:cxn modelId="{0B79BA57-503C-48C7-A86D-F9914DA4DA62}" type="presParOf" srcId="{2EBAC4D3-F475-479C-AF13-BC7582EF2A55}" destId="{2B89ED4E-9C18-4ED3-9D24-38B5A99E7604}" srcOrd="18" destOrd="0" presId="urn:microsoft.com/office/officeart/2005/8/layout/list1"/>
    <dgm:cxn modelId="{F77BDCD4-A5E9-423B-AF10-5C8D0F7C7CFF}" type="presParOf" srcId="{2EBAC4D3-F475-479C-AF13-BC7582EF2A55}" destId="{36A4DE29-0B64-4F61-A76B-B46ED64DB43A}" srcOrd="19" destOrd="0" presId="urn:microsoft.com/office/officeart/2005/8/layout/list1"/>
    <dgm:cxn modelId="{402C3FAC-E2B5-4564-A02D-D17F7F75AF1C}" type="presParOf" srcId="{2EBAC4D3-F475-479C-AF13-BC7582EF2A55}" destId="{B94F2CE7-6D47-4D3A-A456-891867DA0DD7}" srcOrd="20" destOrd="0" presId="urn:microsoft.com/office/officeart/2005/8/layout/list1"/>
    <dgm:cxn modelId="{24549F93-86B4-439A-9849-510DC7806369}" type="presParOf" srcId="{B94F2CE7-6D47-4D3A-A456-891867DA0DD7}" destId="{35D3C93A-CD9C-459D-8821-F2FF3AC95705}" srcOrd="0" destOrd="0" presId="urn:microsoft.com/office/officeart/2005/8/layout/list1"/>
    <dgm:cxn modelId="{B1AC9FFC-CFC2-47FC-A74C-40AC03AE08A7}" type="presParOf" srcId="{B94F2CE7-6D47-4D3A-A456-891867DA0DD7}" destId="{517CFC42-8AAF-48D7-ACB8-3B1A78ADB844}" srcOrd="1" destOrd="0" presId="urn:microsoft.com/office/officeart/2005/8/layout/list1"/>
    <dgm:cxn modelId="{512B8F37-FAB9-4A07-A944-33345BA95DC4}" type="presParOf" srcId="{2EBAC4D3-F475-479C-AF13-BC7582EF2A55}" destId="{CC9793CF-79A6-4633-BCCF-522FF8F3EE23}" srcOrd="21" destOrd="0" presId="urn:microsoft.com/office/officeart/2005/8/layout/list1"/>
    <dgm:cxn modelId="{341573BC-1EAC-481B-9D77-1962A97099E1}" type="presParOf" srcId="{2EBAC4D3-F475-479C-AF13-BC7582EF2A55}" destId="{F95727E4-1D6C-4493-AB8F-FDF818B09744}" srcOrd="22" destOrd="0" presId="urn:microsoft.com/office/officeart/2005/8/layout/list1"/>
    <dgm:cxn modelId="{0AD5C0B0-9E4C-47EE-9943-04E4DC74D992}" type="presParOf" srcId="{2EBAC4D3-F475-479C-AF13-BC7582EF2A55}" destId="{97A950C2-378C-4596-ACEA-136C0DC8DF72}" srcOrd="23" destOrd="0" presId="urn:microsoft.com/office/officeart/2005/8/layout/list1"/>
    <dgm:cxn modelId="{F3B72E67-4205-4099-91A7-1AD3CC692363}" type="presParOf" srcId="{2EBAC4D3-F475-479C-AF13-BC7582EF2A55}" destId="{B57FBDAA-4A85-421B-871F-914AD352C397}" srcOrd="24" destOrd="0" presId="urn:microsoft.com/office/officeart/2005/8/layout/list1"/>
    <dgm:cxn modelId="{DAFDBBD6-EA81-4DFF-8DCE-6297F80BFD6F}" type="presParOf" srcId="{B57FBDAA-4A85-421B-871F-914AD352C397}" destId="{04DBA851-6193-4DE1-B747-1867D3D8D1F3}" srcOrd="0" destOrd="0" presId="urn:microsoft.com/office/officeart/2005/8/layout/list1"/>
    <dgm:cxn modelId="{75DE8A2C-3C04-468C-ABBE-B0E2B17F00D0}" type="presParOf" srcId="{B57FBDAA-4A85-421B-871F-914AD352C397}" destId="{1C686EA0-BCC5-4169-A17E-A285F93D4366}" srcOrd="1" destOrd="0" presId="urn:microsoft.com/office/officeart/2005/8/layout/list1"/>
    <dgm:cxn modelId="{80856BE7-7386-4F01-8958-621FEF456FCD}" type="presParOf" srcId="{2EBAC4D3-F475-479C-AF13-BC7582EF2A55}" destId="{D42510D1-F819-4DF3-BD46-9131E4A81042}" srcOrd="25" destOrd="0" presId="urn:microsoft.com/office/officeart/2005/8/layout/list1"/>
    <dgm:cxn modelId="{C3477132-1D38-4418-8F73-E86ABC162ED8}" type="presParOf" srcId="{2EBAC4D3-F475-479C-AF13-BC7582EF2A55}" destId="{2BD35F87-3441-44CD-8631-7C48EEA45D8E}" srcOrd="26" destOrd="0" presId="urn:microsoft.com/office/officeart/2005/8/layout/list1"/>
    <dgm:cxn modelId="{962C1E56-B4D4-474C-A2DD-E7BF0978B877}" type="presParOf" srcId="{2EBAC4D3-F475-479C-AF13-BC7582EF2A55}" destId="{E5DAB03F-2840-4D31-B32F-6B5F1B145630}" srcOrd="27" destOrd="0" presId="urn:microsoft.com/office/officeart/2005/8/layout/list1"/>
    <dgm:cxn modelId="{15380ED2-08CE-43CA-A350-46CB15CB0BD5}" type="presParOf" srcId="{2EBAC4D3-F475-479C-AF13-BC7582EF2A55}" destId="{6AA0F4B3-9867-4C65-B833-20A150111CC2}" srcOrd="28" destOrd="0" presId="urn:microsoft.com/office/officeart/2005/8/layout/list1"/>
    <dgm:cxn modelId="{5CAC42D9-182A-488E-AFFA-2757533A6479}" type="presParOf" srcId="{6AA0F4B3-9867-4C65-B833-20A150111CC2}" destId="{739C1C45-2690-4E7B-88A6-A8224723CB9C}" srcOrd="0" destOrd="0" presId="urn:microsoft.com/office/officeart/2005/8/layout/list1"/>
    <dgm:cxn modelId="{64BF6F12-C52A-4A80-8A0E-D6EC216C4165}" type="presParOf" srcId="{6AA0F4B3-9867-4C65-B833-20A150111CC2}" destId="{8FE1331E-049B-4A7B-96FA-F4A3A228CA7F}" srcOrd="1" destOrd="0" presId="urn:microsoft.com/office/officeart/2005/8/layout/list1"/>
    <dgm:cxn modelId="{65340CBD-C40F-4DF8-BA30-0C5CDFE4E7A2}" type="presParOf" srcId="{2EBAC4D3-F475-479C-AF13-BC7582EF2A55}" destId="{495EDC7E-CCAE-4BC3-A3C7-5AD871AA220A}" srcOrd="29" destOrd="0" presId="urn:microsoft.com/office/officeart/2005/8/layout/list1"/>
    <dgm:cxn modelId="{0A43DABD-339B-462A-907A-880C565935CE}" type="presParOf" srcId="{2EBAC4D3-F475-479C-AF13-BC7582EF2A55}" destId="{DC2252BB-6333-4ADD-8586-67374CD56568}"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F699F-474D-41B2-AD46-AAF523565D25}">
      <dsp:nvSpPr>
        <dsp:cNvPr id="0" name=""/>
        <dsp:cNvSpPr/>
      </dsp:nvSpPr>
      <dsp:spPr>
        <a:xfrm>
          <a:off x="0" y="267265"/>
          <a:ext cx="5876544" cy="2268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D0DECA-A343-4331-8F50-4C35E1CC040B}">
      <dsp:nvSpPr>
        <dsp:cNvPr id="0" name=""/>
        <dsp:cNvSpPr/>
      </dsp:nvSpPr>
      <dsp:spPr>
        <a:xfrm>
          <a:off x="293827" y="134425"/>
          <a:ext cx="4113580"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484" tIns="0" rIns="155484" bIns="0" numCol="1" spcCol="1270" anchor="ctr" anchorCtr="0">
          <a:noAutofit/>
        </a:bodyPr>
        <a:lstStyle/>
        <a:p>
          <a:pPr lvl="0" algn="l" defTabSz="711200">
            <a:lnSpc>
              <a:spcPct val="90000"/>
            </a:lnSpc>
            <a:spcBef>
              <a:spcPct val="0"/>
            </a:spcBef>
            <a:spcAft>
              <a:spcPct val="35000"/>
            </a:spcAft>
          </a:pPr>
          <a:r>
            <a:rPr lang="uk-UA" sz="1600" b="1" kern="1200" dirty="0" smtClean="0">
              <a:latin typeface="Times New Roman" pitchFamily="18" charset="0"/>
              <a:cs typeface="Times New Roman" pitchFamily="18" charset="0"/>
            </a:rPr>
            <a:t>СЛІПУШКІНА Олександра</a:t>
          </a:r>
          <a:endParaRPr lang="ru-RU" sz="1600" b="1" kern="1200" dirty="0">
            <a:latin typeface="Times New Roman" pitchFamily="18" charset="0"/>
            <a:cs typeface="Times New Roman" pitchFamily="18" charset="0"/>
          </a:endParaRPr>
        </a:p>
      </dsp:txBody>
      <dsp:txXfrm>
        <a:off x="306796" y="147394"/>
        <a:ext cx="4087642" cy="239742"/>
      </dsp:txXfrm>
    </dsp:sp>
    <dsp:sp modelId="{20724F70-E060-44B5-B690-32F07527FD5E}">
      <dsp:nvSpPr>
        <dsp:cNvPr id="0" name=""/>
        <dsp:cNvSpPr/>
      </dsp:nvSpPr>
      <dsp:spPr>
        <a:xfrm>
          <a:off x="0" y="675505"/>
          <a:ext cx="5876544" cy="2268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D1E07A-591E-4D33-81EF-464B84FB3FA0}">
      <dsp:nvSpPr>
        <dsp:cNvPr id="0" name=""/>
        <dsp:cNvSpPr/>
      </dsp:nvSpPr>
      <dsp:spPr>
        <a:xfrm>
          <a:off x="293827" y="542665"/>
          <a:ext cx="4113580"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484" tIns="0" rIns="155484" bIns="0" numCol="1" spcCol="1270" anchor="ctr" anchorCtr="0">
          <a:noAutofit/>
        </a:bodyPr>
        <a:lstStyle/>
        <a:p>
          <a:pPr lvl="0" algn="l" defTabSz="711200">
            <a:lnSpc>
              <a:spcPct val="90000"/>
            </a:lnSpc>
            <a:spcBef>
              <a:spcPct val="0"/>
            </a:spcBef>
            <a:spcAft>
              <a:spcPct val="35000"/>
            </a:spcAft>
          </a:pPr>
          <a:r>
            <a:rPr lang="uk-UA" sz="1600" b="1" kern="1200" dirty="0" smtClean="0">
              <a:latin typeface="Times New Roman" pitchFamily="18" charset="0"/>
              <a:cs typeface="Times New Roman" pitchFamily="18" charset="0"/>
            </a:rPr>
            <a:t>ДУЗЕНКО Поліна</a:t>
          </a:r>
          <a:endParaRPr lang="ru-RU" sz="1600" b="1" kern="1200" dirty="0">
            <a:latin typeface="Times New Roman" pitchFamily="18" charset="0"/>
            <a:cs typeface="Times New Roman" pitchFamily="18" charset="0"/>
          </a:endParaRPr>
        </a:p>
      </dsp:txBody>
      <dsp:txXfrm>
        <a:off x="306796" y="555634"/>
        <a:ext cx="4087642" cy="239742"/>
      </dsp:txXfrm>
    </dsp:sp>
    <dsp:sp modelId="{F667FFE4-8252-4EB9-9226-1ACE33500DDD}">
      <dsp:nvSpPr>
        <dsp:cNvPr id="0" name=""/>
        <dsp:cNvSpPr/>
      </dsp:nvSpPr>
      <dsp:spPr>
        <a:xfrm>
          <a:off x="0" y="1083745"/>
          <a:ext cx="5876544" cy="2268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376D2C-0ED3-41A4-96FE-DDE8817C331F}">
      <dsp:nvSpPr>
        <dsp:cNvPr id="0" name=""/>
        <dsp:cNvSpPr/>
      </dsp:nvSpPr>
      <dsp:spPr>
        <a:xfrm>
          <a:off x="293827" y="950905"/>
          <a:ext cx="4113580"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484" tIns="0" rIns="155484" bIns="0" numCol="1" spcCol="1270" anchor="ctr" anchorCtr="0">
          <a:noAutofit/>
        </a:bodyPr>
        <a:lstStyle/>
        <a:p>
          <a:pPr lvl="0" algn="l" defTabSz="711200">
            <a:lnSpc>
              <a:spcPct val="90000"/>
            </a:lnSpc>
            <a:spcBef>
              <a:spcPct val="0"/>
            </a:spcBef>
            <a:spcAft>
              <a:spcPct val="35000"/>
            </a:spcAft>
          </a:pPr>
          <a:r>
            <a:rPr lang="uk-UA" sz="1600" b="1" kern="1200" dirty="0" smtClean="0">
              <a:latin typeface="Times New Roman" pitchFamily="18" charset="0"/>
              <a:cs typeface="Times New Roman" pitchFamily="18" charset="0"/>
            </a:rPr>
            <a:t>ЧЕРНИШОВА Єлизавета</a:t>
          </a:r>
          <a:endParaRPr lang="ru-RU" sz="1600" b="1" kern="1200" dirty="0">
            <a:latin typeface="Times New Roman" pitchFamily="18" charset="0"/>
            <a:cs typeface="Times New Roman" pitchFamily="18" charset="0"/>
          </a:endParaRPr>
        </a:p>
      </dsp:txBody>
      <dsp:txXfrm>
        <a:off x="306796" y="963874"/>
        <a:ext cx="4087642" cy="239742"/>
      </dsp:txXfrm>
    </dsp:sp>
    <dsp:sp modelId="{413D1CB2-B8EF-407A-A982-32EBD97B3CC9}">
      <dsp:nvSpPr>
        <dsp:cNvPr id="0" name=""/>
        <dsp:cNvSpPr/>
      </dsp:nvSpPr>
      <dsp:spPr>
        <a:xfrm>
          <a:off x="0" y="1491985"/>
          <a:ext cx="5876544" cy="2268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D1EB92-91DD-40A2-B305-6B806500F02A}">
      <dsp:nvSpPr>
        <dsp:cNvPr id="0" name=""/>
        <dsp:cNvSpPr/>
      </dsp:nvSpPr>
      <dsp:spPr>
        <a:xfrm>
          <a:off x="293827" y="1359145"/>
          <a:ext cx="4113580"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484" tIns="0" rIns="155484" bIns="0" numCol="1" spcCol="1270" anchor="ctr" anchorCtr="0">
          <a:noAutofit/>
        </a:bodyPr>
        <a:lstStyle/>
        <a:p>
          <a:pPr lvl="0" algn="l" defTabSz="711200">
            <a:lnSpc>
              <a:spcPct val="90000"/>
            </a:lnSpc>
            <a:spcBef>
              <a:spcPct val="0"/>
            </a:spcBef>
            <a:spcAft>
              <a:spcPct val="35000"/>
            </a:spcAft>
          </a:pPr>
          <a:r>
            <a:rPr lang="uk-UA" sz="1600" b="1" kern="1200" dirty="0" smtClean="0">
              <a:latin typeface="Times New Roman" pitchFamily="18" charset="0"/>
              <a:cs typeface="Times New Roman" pitchFamily="18" charset="0"/>
            </a:rPr>
            <a:t>ІЛЬЇНА Марія</a:t>
          </a:r>
          <a:endParaRPr lang="ru-RU" sz="1600" b="1" kern="1200" dirty="0">
            <a:latin typeface="Times New Roman" pitchFamily="18" charset="0"/>
            <a:cs typeface="Times New Roman" pitchFamily="18" charset="0"/>
          </a:endParaRPr>
        </a:p>
      </dsp:txBody>
      <dsp:txXfrm>
        <a:off x="306796" y="1372114"/>
        <a:ext cx="4087642" cy="239742"/>
      </dsp:txXfrm>
    </dsp:sp>
    <dsp:sp modelId="{2B89ED4E-9C18-4ED3-9D24-38B5A99E7604}">
      <dsp:nvSpPr>
        <dsp:cNvPr id="0" name=""/>
        <dsp:cNvSpPr/>
      </dsp:nvSpPr>
      <dsp:spPr>
        <a:xfrm>
          <a:off x="0" y="1900225"/>
          <a:ext cx="5876544" cy="2268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DFFFAA-1570-4DCC-A3F5-A6B9B41D88DB}">
      <dsp:nvSpPr>
        <dsp:cNvPr id="0" name=""/>
        <dsp:cNvSpPr/>
      </dsp:nvSpPr>
      <dsp:spPr>
        <a:xfrm>
          <a:off x="293827" y="1767385"/>
          <a:ext cx="4113580"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484" tIns="0" rIns="155484" bIns="0" numCol="1" spcCol="1270" anchor="ctr" anchorCtr="0">
          <a:noAutofit/>
        </a:bodyPr>
        <a:lstStyle/>
        <a:p>
          <a:pPr lvl="0" algn="l" defTabSz="711200">
            <a:lnSpc>
              <a:spcPct val="90000"/>
            </a:lnSpc>
            <a:spcBef>
              <a:spcPct val="0"/>
            </a:spcBef>
            <a:spcAft>
              <a:spcPct val="35000"/>
            </a:spcAft>
          </a:pPr>
          <a:r>
            <a:rPr lang="uk-UA" sz="1600" b="1" kern="1200" dirty="0" smtClean="0">
              <a:latin typeface="Times New Roman" pitchFamily="18" charset="0"/>
              <a:cs typeface="Times New Roman" pitchFamily="18" charset="0"/>
            </a:rPr>
            <a:t>ПАРФІНЕНКО Дар’я</a:t>
          </a:r>
          <a:endParaRPr lang="ru-RU" sz="1600" b="1" kern="1200" dirty="0">
            <a:latin typeface="Times New Roman" pitchFamily="18" charset="0"/>
            <a:cs typeface="Times New Roman" pitchFamily="18" charset="0"/>
          </a:endParaRPr>
        </a:p>
      </dsp:txBody>
      <dsp:txXfrm>
        <a:off x="306796" y="1780354"/>
        <a:ext cx="4087642" cy="239742"/>
      </dsp:txXfrm>
    </dsp:sp>
    <dsp:sp modelId="{F95727E4-1D6C-4493-AB8F-FDF818B09744}">
      <dsp:nvSpPr>
        <dsp:cNvPr id="0" name=""/>
        <dsp:cNvSpPr/>
      </dsp:nvSpPr>
      <dsp:spPr>
        <a:xfrm>
          <a:off x="0" y="2308465"/>
          <a:ext cx="5876544" cy="2268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7CFC42-8AAF-48D7-ACB8-3B1A78ADB844}">
      <dsp:nvSpPr>
        <dsp:cNvPr id="0" name=""/>
        <dsp:cNvSpPr/>
      </dsp:nvSpPr>
      <dsp:spPr>
        <a:xfrm>
          <a:off x="293827" y="2175625"/>
          <a:ext cx="4113580"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484" tIns="0" rIns="155484" bIns="0" numCol="1" spcCol="1270" anchor="ctr" anchorCtr="0">
          <a:noAutofit/>
        </a:bodyPr>
        <a:lstStyle/>
        <a:p>
          <a:pPr lvl="0" algn="l" defTabSz="711200">
            <a:lnSpc>
              <a:spcPct val="90000"/>
            </a:lnSpc>
            <a:spcBef>
              <a:spcPct val="0"/>
            </a:spcBef>
            <a:spcAft>
              <a:spcPct val="35000"/>
            </a:spcAft>
          </a:pPr>
          <a:r>
            <a:rPr lang="uk-UA" sz="1600" b="1" kern="1200" dirty="0" smtClean="0">
              <a:latin typeface="Times New Roman" pitchFamily="18" charset="0"/>
              <a:cs typeface="Times New Roman" pitchFamily="18" charset="0"/>
            </a:rPr>
            <a:t>ВОШЕВА Олена</a:t>
          </a:r>
          <a:endParaRPr lang="ru-RU" sz="1600" b="1" kern="1200" dirty="0">
            <a:latin typeface="Times New Roman" pitchFamily="18" charset="0"/>
            <a:cs typeface="Times New Roman" pitchFamily="18" charset="0"/>
          </a:endParaRPr>
        </a:p>
      </dsp:txBody>
      <dsp:txXfrm>
        <a:off x="306796" y="2188594"/>
        <a:ext cx="4087642" cy="239742"/>
      </dsp:txXfrm>
    </dsp:sp>
    <dsp:sp modelId="{2BD35F87-3441-44CD-8631-7C48EEA45D8E}">
      <dsp:nvSpPr>
        <dsp:cNvPr id="0" name=""/>
        <dsp:cNvSpPr/>
      </dsp:nvSpPr>
      <dsp:spPr>
        <a:xfrm>
          <a:off x="0" y="2716705"/>
          <a:ext cx="5876544" cy="2268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686EA0-BCC5-4169-A17E-A285F93D4366}">
      <dsp:nvSpPr>
        <dsp:cNvPr id="0" name=""/>
        <dsp:cNvSpPr/>
      </dsp:nvSpPr>
      <dsp:spPr>
        <a:xfrm>
          <a:off x="293827" y="2583865"/>
          <a:ext cx="4113580"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484" tIns="0" rIns="155484" bIns="0" numCol="1" spcCol="1270" anchor="ctr" anchorCtr="0">
          <a:noAutofit/>
        </a:bodyPr>
        <a:lstStyle/>
        <a:p>
          <a:pPr lvl="0" algn="l" defTabSz="711200">
            <a:lnSpc>
              <a:spcPct val="90000"/>
            </a:lnSpc>
            <a:spcBef>
              <a:spcPct val="0"/>
            </a:spcBef>
            <a:spcAft>
              <a:spcPct val="35000"/>
            </a:spcAft>
          </a:pPr>
          <a:r>
            <a:rPr lang="uk-UA" sz="1600" b="1" kern="1200" dirty="0" smtClean="0">
              <a:latin typeface="Times New Roman" pitchFamily="18" charset="0"/>
              <a:cs typeface="Times New Roman" pitchFamily="18" charset="0"/>
            </a:rPr>
            <a:t>ДІДЕНКО Олександр</a:t>
          </a:r>
          <a:endParaRPr lang="ru-RU" sz="1600" b="1" kern="1200" dirty="0">
            <a:latin typeface="Times New Roman" pitchFamily="18" charset="0"/>
            <a:cs typeface="Times New Roman" pitchFamily="18" charset="0"/>
          </a:endParaRPr>
        </a:p>
      </dsp:txBody>
      <dsp:txXfrm>
        <a:off x="306796" y="2596834"/>
        <a:ext cx="4087642" cy="239742"/>
      </dsp:txXfrm>
    </dsp:sp>
    <dsp:sp modelId="{DC2252BB-6333-4ADD-8586-67374CD56568}">
      <dsp:nvSpPr>
        <dsp:cNvPr id="0" name=""/>
        <dsp:cNvSpPr/>
      </dsp:nvSpPr>
      <dsp:spPr>
        <a:xfrm>
          <a:off x="0" y="3124945"/>
          <a:ext cx="5876544" cy="2268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1331E-049B-4A7B-96FA-F4A3A228CA7F}">
      <dsp:nvSpPr>
        <dsp:cNvPr id="0" name=""/>
        <dsp:cNvSpPr/>
      </dsp:nvSpPr>
      <dsp:spPr>
        <a:xfrm>
          <a:off x="293827" y="2992105"/>
          <a:ext cx="4113580"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484" tIns="0" rIns="155484" bIns="0" numCol="1" spcCol="1270" anchor="ctr" anchorCtr="0">
          <a:noAutofit/>
        </a:bodyPr>
        <a:lstStyle/>
        <a:p>
          <a:pPr lvl="0" algn="l" defTabSz="711200">
            <a:lnSpc>
              <a:spcPct val="90000"/>
            </a:lnSpc>
            <a:spcBef>
              <a:spcPct val="0"/>
            </a:spcBef>
            <a:spcAft>
              <a:spcPct val="35000"/>
            </a:spcAft>
          </a:pPr>
          <a:r>
            <a:rPr lang="uk-UA" sz="1600" b="1" kern="1200" dirty="0" smtClean="0">
              <a:latin typeface="Times New Roman" pitchFamily="18" charset="0"/>
              <a:cs typeface="Times New Roman" pitchFamily="18" charset="0"/>
            </a:rPr>
            <a:t>КОТІЛЕВСЬКИЙ Іван</a:t>
          </a:r>
          <a:endParaRPr lang="ru-RU" sz="1600" b="1" kern="1200" dirty="0">
            <a:latin typeface="Times New Roman" pitchFamily="18" charset="0"/>
            <a:cs typeface="Times New Roman" pitchFamily="18" charset="0"/>
          </a:endParaRPr>
        </a:p>
      </dsp:txBody>
      <dsp:txXfrm>
        <a:off x="306796" y="3005074"/>
        <a:ext cx="4087642" cy="23974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EA6F7E-191D-4C16-AF33-E4C93D46A590}" type="datetimeFigureOut">
              <a:rPr lang="ru-RU" smtClean="0"/>
              <a:pPr/>
              <a:t>04.03.2021</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4847F-3CE3-4993-BAC3-5B6F48A08940}" type="slidenum">
              <a:rPr lang="ru-RU" smtClean="0"/>
              <a:pPr/>
              <a:t>‹#›</a:t>
            </a:fld>
            <a:endParaRPr lang="ru-RU"/>
          </a:p>
        </p:txBody>
      </p:sp>
    </p:spTree>
    <p:extLst>
      <p:ext uri="{BB962C8B-B14F-4D97-AF65-F5344CB8AC3E}">
        <p14:creationId xmlns:p14="http://schemas.microsoft.com/office/powerpoint/2010/main" val="269282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3A1C593-65D0-4073-BCC9-577B9352EA97}" type="datetimeFigureOut">
              <a:rPr lang="en-US" smtClean="0"/>
              <a:pPr/>
              <a:t>3/4/2021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pPr/>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pPr/>
              <a:t>3/4/2021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pPr/>
              <a:t>3/4/2021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63A1C593-65D0-4073-BCC9-577B9352EA97}" type="datetimeFigureOut">
              <a:rPr lang="en-US" smtClean="0"/>
              <a:pPr/>
              <a:t>3/4/2021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pPr/>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3A1C593-65D0-4073-BCC9-577B9352EA97}" type="datetimeFigureOut">
              <a:rPr lang="en-US" smtClean="0"/>
              <a:pPr/>
              <a:t>3/4/2021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pPr/>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63A1C593-65D0-4073-BCC9-577B9352EA97}" type="datetimeFigureOut">
              <a:rPr lang="en-US" smtClean="0"/>
              <a:pPr/>
              <a:t>3/4/2021</a:t>
            </a:fld>
            <a:endParaRPr lang="en-US"/>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9B618960-8005-486C-9A75-10CB2AAC16F9}" type="slidenum">
              <a:rPr lang="en-US" smtClean="0"/>
              <a:pPr/>
              <a:t>‹#›</a:t>
            </a:fld>
            <a:endParaRPr lang="en-US"/>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hyperlink" Target="http://gimnazij3.klasna.com/uk/site/index.html" TargetMode="Externa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433" y="0"/>
            <a:ext cx="11745532" cy="1017431"/>
          </a:xfrm>
        </p:spPr>
        <p:txBody>
          <a:bodyPr>
            <a:noAutofit/>
          </a:bodyPr>
          <a:lstStyle/>
          <a:p>
            <a:r>
              <a:rPr lang="uk-UA" sz="3200" dirty="0" smtClean="0">
                <a:latin typeface="Times New Roman" pitchFamily="18" charset="0"/>
                <a:cs typeface="Times New Roman" pitchFamily="18" charset="0"/>
              </a:rPr>
              <a:t>Ізюмська гімназія №3 Ізюмської міської ради Харківської області</a:t>
            </a:r>
            <a:endParaRPr lang="en-US" sz="3200" dirty="0">
              <a:latin typeface="Times New Roman" pitchFamily="18" charset="0"/>
              <a:cs typeface="Times New Roman" pitchFamily="18" charset="0"/>
            </a:endParaRPr>
          </a:p>
        </p:txBody>
      </p:sp>
      <p:sp>
        <p:nvSpPr>
          <p:cNvPr id="3" name="Subtitle 2"/>
          <p:cNvSpPr>
            <a:spLocks noGrp="1"/>
          </p:cNvSpPr>
          <p:nvPr>
            <p:ph type="subTitle" idx="1"/>
          </p:nvPr>
        </p:nvSpPr>
        <p:spPr>
          <a:xfrm>
            <a:off x="4938104" y="1479927"/>
            <a:ext cx="6954593" cy="14732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ru-RU" sz="32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Міський</a:t>
            </a:r>
            <a:r>
              <a:rPr lang="ru-RU"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 конкурс </a:t>
            </a:r>
            <a:r>
              <a:rPr lang="ru-RU"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учнівських</a:t>
            </a:r>
            <a:r>
              <a:rPr lang="ru-RU"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 </a:t>
            </a:r>
            <a:r>
              <a:rPr lang="ru-RU" sz="32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проєктів</a:t>
            </a:r>
            <a:endParaRPr lang="ru-RU"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endParaRPr>
          </a:p>
          <a:p>
            <a:r>
              <a:rPr lang="ru-RU"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 </a:t>
            </a:r>
            <a:r>
              <a:rPr lang="ru-RU"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a:t>
            </a:r>
            <a:r>
              <a:rPr lang="ru-RU"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Ізюм</a:t>
            </a:r>
            <a:r>
              <a:rPr lang="ru-RU"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 </a:t>
            </a:r>
            <a:r>
              <a:rPr lang="ru-RU"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очима</a:t>
            </a:r>
            <a:r>
              <a:rPr lang="ru-RU"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 </a:t>
            </a:r>
            <a:r>
              <a:rPr lang="ru-RU"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небайдужих</a:t>
            </a:r>
            <a:r>
              <a:rPr lang="ru-RU"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 </a:t>
            </a:r>
            <a:r>
              <a:rPr lang="ru-RU" sz="3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дітей</a:t>
            </a:r>
            <a:r>
              <a:rPr lang="ru-RU"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rPr>
              <a:t>»</a:t>
            </a:r>
            <a:endParaRPr lang="ru-RU"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endParaRPr>
          </a:p>
          <a:p>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912" y="1048555"/>
            <a:ext cx="4352888" cy="32646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Горизонтальный свиток 3"/>
          <p:cNvSpPr/>
          <p:nvPr/>
        </p:nvSpPr>
        <p:spPr>
          <a:xfrm>
            <a:off x="280416" y="4230624"/>
            <a:ext cx="6291072" cy="242620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extBox 4"/>
          <p:cNvSpPr txBox="1"/>
          <p:nvPr/>
        </p:nvSpPr>
        <p:spPr>
          <a:xfrm>
            <a:off x="694944" y="4501936"/>
            <a:ext cx="5617196" cy="1938992"/>
          </a:xfrm>
          <a:prstGeom prst="rect">
            <a:avLst/>
          </a:prstGeom>
          <a:noFill/>
        </p:spPr>
        <p:txBody>
          <a:bodyPr wrap="square" rtlCol="0">
            <a:spAutoFit/>
          </a:bodyPr>
          <a:lstStyle/>
          <a:p>
            <a:pPr algn="just"/>
            <a:r>
              <a:rPr lang="uk-UA" sz="24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«У внутрішньому світі людини доброта – це сонце. І саме сонце доброти зігріває сотні сердець, дарує радість та щирі усмішки».</a:t>
            </a:r>
          </a:p>
          <a:p>
            <a:pPr algn="r"/>
            <a:r>
              <a:rPr lang="uk-UA"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Віктор Гюго</a:t>
            </a:r>
            <a:endParaRPr lang="uk-U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0296" y="3304032"/>
            <a:ext cx="5000377" cy="34076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013332"/>
      </p:ext>
    </p:extLst>
  </p:cSld>
  <p:clrMapOvr>
    <a:masterClrMapping/>
  </p:clrMapOvr>
  <mc:AlternateContent xmlns:mc="http://schemas.openxmlformats.org/markup-compatibility/2006">
    <mc:Choice xmlns:p14="http://schemas.microsoft.com/office/powerpoint/2010/main" Requires="p14">
      <p:transition spd="slow" p14:dur="2000" advTm="7263"/>
    </mc:Choice>
    <mc:Fallback>
      <p:transition spd="slow" advTm="726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28577"/>
            <a:ext cx="12027877" cy="2000548"/>
          </a:xfrm>
          <a:prstGeom prst="rect">
            <a:avLst/>
          </a:prstGeom>
          <a:noFill/>
        </p:spPr>
        <p:txBody>
          <a:bodyPr wrap="square" rtlCol="0">
            <a:spAutoFit/>
          </a:bodyPr>
          <a:lstStyle/>
          <a:p>
            <a:pPr algn="ct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Акція</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Допомогти</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так просто! Головне –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щиро</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цього</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захотіти</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збір</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допомоги</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для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погорільців</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на </a:t>
            </a:r>
            <a:r>
              <a:rPr lang="ru-RU"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Луганщині</a:t>
            </a:r>
            <a:r>
              <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одяг</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ковдри</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постільна</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білизна</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рушники,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продукти</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харчування</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засоби</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гігієни</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посуд,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ліки</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інвентар</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співпраця</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з волонтером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Юлією</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Смагіною</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м.Харків</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62" y="2393324"/>
            <a:ext cx="5370489" cy="40278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7205" y="2580895"/>
            <a:ext cx="5370489" cy="40278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 t="13543" r="-174" b="13543"/>
          <a:stretch/>
        </p:blipFill>
        <p:spPr bwMode="auto">
          <a:xfrm>
            <a:off x="3901470" y="1825794"/>
            <a:ext cx="3894376" cy="51629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8539148"/>
      </p:ext>
    </p:extLst>
  </p:cSld>
  <p:clrMapOvr>
    <a:masterClrMapping/>
  </p:clrMapOvr>
  <mc:AlternateContent xmlns:mc="http://schemas.openxmlformats.org/markup-compatibility/2006">
    <mc:Choice xmlns:p14="http://schemas.microsoft.com/office/powerpoint/2010/main" Requires="p14">
      <p:transition spd="slow" p14:dur="2000" advTm="9501"/>
    </mc:Choice>
    <mc:Fallback>
      <p:transition spd="slow" advTm="95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outHorizontal)">
                                      <p:cBhvr>
                                        <p:cTn id="7" dur="125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9602" y="1744138"/>
            <a:ext cx="4767598" cy="63567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196" y="1744138"/>
            <a:ext cx="4836554" cy="64487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10308" y="369769"/>
            <a:ext cx="11476892" cy="584775"/>
          </a:xfrm>
          <a:prstGeom prst="rect">
            <a:avLst/>
          </a:prstGeom>
        </p:spPr>
        <p:txBody>
          <a:bodyPr wrap="square">
            <a:spAutoFit/>
          </a:bodyPr>
          <a:lstStyle/>
          <a:p>
            <a:pPr algn="ctr"/>
            <a:r>
              <a:rPr lang="ru-RU"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Акція</a:t>
            </a:r>
            <a:r>
              <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Допомогти</a:t>
            </a:r>
            <a:r>
              <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так просто! Головне – </a:t>
            </a:r>
            <a:r>
              <a:rPr lang="ru-RU"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щиро</a:t>
            </a:r>
            <a:r>
              <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цього</a:t>
            </a:r>
            <a:r>
              <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3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захотіти</a:t>
            </a:r>
            <a:r>
              <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8298" y="2797175"/>
            <a:ext cx="5413375" cy="40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52996918"/>
      </p:ext>
    </p:extLst>
  </p:cSld>
  <p:clrMapOvr>
    <a:masterClrMapping/>
  </p:clrMapOvr>
  <mc:AlternateContent xmlns:mc="http://schemas.openxmlformats.org/markup-compatibility/2006">
    <mc:Choice xmlns:p14="http://schemas.microsoft.com/office/powerpoint/2010/main" Requires="p14">
      <p:transition spd="slow" p14:dur="2000" advTm="4604"/>
    </mc:Choice>
    <mc:Fallback>
      <p:transition spd="slow" advTm="46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outVertical)">
                                      <p:cBhvr>
                                        <p:cTn id="7" dur="1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69155"/>
            <a:ext cx="11570677" cy="1384995"/>
          </a:xfrm>
          <a:prstGeom prst="rect">
            <a:avLst/>
          </a:prstGeom>
          <a:noFill/>
        </p:spPr>
        <p:txBody>
          <a:bodyPr wrap="square" rtlCol="0">
            <a:spAutoFit/>
          </a:bodyPr>
          <a:lstStyle/>
          <a:p>
            <a:pPr algn="ct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Акція</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Допоможемо</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разом»: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збір</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теплих</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речей для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сімей</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Ізюмської</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громади</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які</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опинилися</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у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складних</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життєвих</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обставинах</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співпраця</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з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Ізюмським</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міським</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центром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соціальних</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служб для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сім’ї</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дітей</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та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молоді</a:t>
            </a:r>
            <a:endPar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2443" y="2033788"/>
            <a:ext cx="3361384" cy="46337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5658" y="2033788"/>
            <a:ext cx="3618158" cy="48242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05427"/>
            <a:ext cx="2215662" cy="2359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44627047"/>
      </p:ext>
    </p:extLst>
  </p:cSld>
  <p:clrMapOvr>
    <a:masterClrMapping/>
  </p:clrMapOvr>
  <mc:AlternateContent xmlns:mc="http://schemas.openxmlformats.org/markup-compatibility/2006">
    <mc:Choice xmlns:p14="http://schemas.microsoft.com/office/powerpoint/2010/main" Requires="p14">
      <p:transition spd="slow" p14:dur="2000" advTm="6271"/>
    </mc:Choice>
    <mc:Fallback>
      <p:transition spd="slow" advTm="627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8247" y="273064"/>
            <a:ext cx="11523784" cy="1107996"/>
          </a:xfrm>
          <a:prstGeom prst="rect">
            <a:avLst/>
          </a:prstGeom>
          <a:noFill/>
        </p:spPr>
        <p:txBody>
          <a:bodyPr wrap="square" rtlCol="0">
            <a:spAutoFit/>
          </a:bodyPr>
          <a:lstStyle/>
          <a:p>
            <a:pPr algn="ct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Акція</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Вдячні</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нащадки</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пам’ятають</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ривітання</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людей </a:t>
            </a:r>
            <a:r>
              <a:rPr lang="ru-RU"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похилого</a:t>
            </a:r>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віку</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з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нагоди</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річниці</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визволення</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м.Ізюм</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від</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нацистських</a:t>
            </a: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загарбників</a:t>
            </a:r>
            <a:endPar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ru-RU"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132" y="1923313"/>
            <a:ext cx="4706155" cy="47061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414" y="2086062"/>
            <a:ext cx="4714740" cy="47147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4900" y="1192854"/>
            <a:ext cx="4205961" cy="56079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83611050"/>
      </p:ext>
    </p:extLst>
  </p:cSld>
  <p:clrMapOvr>
    <a:masterClrMapping/>
  </p:clrMapOvr>
  <mc:AlternateContent xmlns:mc="http://schemas.openxmlformats.org/markup-compatibility/2006">
    <mc:Choice xmlns:p14="http://schemas.microsoft.com/office/powerpoint/2010/main" Requires="p14">
      <p:transition spd="slow" p14:dur="2000" advTm="7728"/>
    </mc:Choice>
    <mc:Fallback>
      <p:transition spd="slow" advTm="77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outHorizontal)">
                                      <p:cBhvr>
                                        <p:cTn id="7" dur="125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02275"/>
            <a:ext cx="11875477" cy="954107"/>
          </a:xfrm>
          <a:prstGeom prst="rect">
            <a:avLst/>
          </a:prstGeom>
          <a:noFill/>
        </p:spPr>
        <p:txBody>
          <a:bodyPr wrap="square" rtlCol="0">
            <a:spAutoFit/>
          </a:bodyPr>
          <a:lstStyle/>
          <a:p>
            <a:pPr algn="ct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Акція</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нагоди</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вшанування</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Героїв</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Небесної</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Сотні</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Ангели</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пам’яті</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створення</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інсталяції</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покладання</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квітів</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запалення</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лампадок</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39" y="2590799"/>
            <a:ext cx="5031347" cy="37735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6171" y="2561822"/>
            <a:ext cx="5069983" cy="38024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4569" y="1364124"/>
            <a:ext cx="7481475" cy="56111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35597968"/>
      </p:ext>
    </p:extLst>
  </p:cSld>
  <p:clrMapOvr>
    <a:masterClrMapping/>
  </p:clrMapOvr>
  <mc:AlternateContent xmlns:mc="http://schemas.openxmlformats.org/markup-compatibility/2006">
    <mc:Choice xmlns:p14="http://schemas.microsoft.com/office/powerpoint/2010/main" Requires="p14">
      <p:transition spd="slow" p14:dur="2000" advTm="7502"/>
    </mc:Choice>
    <mc:Fallback>
      <p:transition spd="slow" advTm="75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barn(outVertical)">
                                      <p:cBhvr>
                                        <p:cTn id="7" dur="125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80416" y="338328"/>
            <a:ext cx="11570208" cy="775364"/>
          </a:xfrm>
        </p:spPr>
        <p:txBody>
          <a:bodyPr>
            <a:noAutofit/>
          </a:bodyPr>
          <a:lstStyle/>
          <a:p>
            <a:r>
              <a:rPr lang="uk-UA" sz="3000" dirty="0" smtClean="0">
                <a:ln w="18415" cmpd="sng">
                  <a:solidFill>
                    <a:srgbClr val="FFFFFF"/>
                  </a:solidFill>
                  <a:prstDash val="solid"/>
                </a:ln>
                <a:effectLst>
                  <a:outerShdw blurRad="63500" dir="3600000" algn="tl" rotWithShape="0">
                    <a:srgbClr val="000000">
                      <a:alpha val="70000"/>
                    </a:srgbClr>
                  </a:outerShdw>
                </a:effectLst>
                <a:latin typeface="+mn-lt"/>
                <a:ea typeface="+mn-ea"/>
                <a:cs typeface="+mn-cs"/>
              </a:rPr>
              <a:t>Висвітлення діяльності волонтерського загону “Крок за кроком”:</a:t>
            </a:r>
            <a:endParaRPr lang="ru-RU" sz="3000" dirty="0">
              <a:ln w="18415" cmpd="sng">
                <a:solidFill>
                  <a:srgbClr val="FFFFFF"/>
                </a:solidFill>
                <a:prstDash val="solid"/>
              </a:ln>
              <a:effectLst>
                <a:outerShdw blurRad="63500" dir="3600000" algn="tl" rotWithShape="0">
                  <a:srgbClr val="000000">
                    <a:alpha val="70000"/>
                  </a:srgbClr>
                </a:outerShdw>
              </a:effectLst>
              <a:latin typeface="+mn-lt"/>
              <a:ea typeface="+mn-ea"/>
              <a:cs typeface="+mn-cs"/>
            </a:endParaRPr>
          </a:p>
        </p:txBody>
      </p:sp>
      <p:sp>
        <p:nvSpPr>
          <p:cNvPr id="4" name="Объект 1"/>
          <p:cNvSpPr txBox="1">
            <a:spLocks/>
          </p:cNvSpPr>
          <p:nvPr/>
        </p:nvSpPr>
        <p:spPr>
          <a:xfrm>
            <a:off x="280416" y="954965"/>
            <a:ext cx="11570208" cy="2306864"/>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
                <a:schemeClr val="accent1"/>
              </a:buClr>
              <a:buSzPct val="100000"/>
              <a:buFont typeface="Symbol" pitchFamily="18" charset="2"/>
              <a:buNone/>
              <a:tabLst/>
              <a:defRPr/>
            </a:pPr>
            <a:r>
              <a:rPr kumimoji="0" lang="uk-UA" sz="2800" b="0" i="0" u="none" strike="noStrike" kern="1200" cap="none" spc="0" normalizeH="0" baseline="0" noProof="0" dirty="0" smtClean="0">
                <a:ln>
                  <a:noFill/>
                </a:ln>
                <a:solidFill>
                  <a:schemeClr val="tx2"/>
                </a:solidFill>
                <a:effectLst/>
                <a:uLnTx/>
                <a:uFillTx/>
                <a:latin typeface="Times New Roman" pitchFamily="18" charset="0"/>
                <a:ea typeface="+mn-ea"/>
                <a:cs typeface="Times New Roman" pitchFamily="18" charset="0"/>
              </a:rPr>
              <a:t>Інформація про діяльність волонтерського загону «Крок за крок» висвітлена на сайті Ізюмської гімназії №3 </a:t>
            </a:r>
            <a:r>
              <a:rPr kumimoji="0" lang="uk-UA" sz="2800" b="0" i="0" u="sng" strike="noStrike" kern="1200" cap="none" spc="0" normalizeH="0" baseline="0" noProof="0" dirty="0" smtClean="0">
                <a:ln>
                  <a:noFill/>
                </a:ln>
                <a:solidFill>
                  <a:schemeClr val="tx2"/>
                </a:solidFill>
                <a:effectLst/>
                <a:uLnTx/>
                <a:uFillTx/>
                <a:latin typeface="Times New Roman" pitchFamily="18" charset="0"/>
                <a:ea typeface="+mn-ea"/>
                <a:cs typeface="Times New Roman" pitchFamily="18" charset="0"/>
                <a:hlinkClick r:id="rId3"/>
              </a:rPr>
              <a:t>http://gimnazij3.klasna.com/uk/site/index.html</a:t>
            </a:r>
            <a:r>
              <a:rPr lang="uk-UA" sz="2800" dirty="0" smtClean="0">
                <a:solidFill>
                  <a:schemeClr val="tx2"/>
                </a:solidFill>
                <a:latin typeface="Times New Roman" pitchFamily="18" charset="0"/>
                <a:cs typeface="Times New Roman" pitchFamily="18" charset="0"/>
              </a:rPr>
              <a:t>, </a:t>
            </a:r>
            <a:r>
              <a:rPr kumimoji="0" lang="uk-UA" sz="2800" b="0" i="0" u="none" strike="noStrike" kern="1200" cap="none" spc="0" normalizeH="0" baseline="0" noProof="0" dirty="0" smtClean="0">
                <a:ln>
                  <a:noFill/>
                </a:ln>
                <a:solidFill>
                  <a:schemeClr val="tx2"/>
                </a:solidFill>
                <a:effectLst/>
                <a:uLnTx/>
                <a:uFillTx/>
                <a:latin typeface="Times New Roman" pitchFamily="18" charset="0"/>
                <a:ea typeface="+mn-ea"/>
                <a:cs typeface="Times New Roman" pitchFamily="18" charset="0"/>
              </a:rPr>
              <a:t>на сторінках газети учнівського самоврядування Вищої учнівської ради «Лідер» «Погляд гімназиста»</a:t>
            </a:r>
            <a:r>
              <a:rPr kumimoji="0" lang="uk-UA" sz="2800" b="0" i="0" u="none" strike="noStrike" kern="1200" cap="none" spc="0" normalizeH="0" noProof="0" dirty="0" smtClean="0">
                <a:ln>
                  <a:noFill/>
                </a:ln>
                <a:solidFill>
                  <a:schemeClr val="tx2"/>
                </a:solidFill>
                <a:effectLst/>
                <a:uLnTx/>
                <a:uFillTx/>
                <a:latin typeface="Times New Roman" pitchFamily="18" charset="0"/>
                <a:ea typeface="+mn-ea"/>
                <a:cs typeface="Times New Roman" pitchFamily="18" charset="0"/>
              </a:rPr>
              <a:t> та у соціальній мережі </a:t>
            </a:r>
            <a:r>
              <a:rPr kumimoji="0" lang="en-US" sz="2800" b="0" i="0" u="none" strike="noStrike" kern="1200" cap="none" spc="0" normalizeH="0" noProof="0" dirty="0" smtClean="0">
                <a:ln>
                  <a:noFill/>
                </a:ln>
                <a:solidFill>
                  <a:schemeClr val="tx2"/>
                </a:solidFill>
                <a:effectLst/>
                <a:uLnTx/>
                <a:uFillTx/>
                <a:latin typeface="Times New Roman" pitchFamily="18" charset="0"/>
                <a:ea typeface="+mn-ea"/>
                <a:cs typeface="Times New Roman" pitchFamily="18" charset="0"/>
              </a:rPr>
              <a:t>Facebook</a:t>
            </a:r>
            <a:r>
              <a:rPr kumimoji="0" lang="uk-UA" sz="2800" b="0" i="0" u="none" strike="noStrike" kern="1200" cap="none" spc="0" normalizeH="0" noProof="0" dirty="0" smtClean="0">
                <a:ln>
                  <a:noFill/>
                </a:ln>
                <a:solidFill>
                  <a:schemeClr val="tx2"/>
                </a:solidFill>
                <a:effectLst/>
                <a:uLnTx/>
                <a:uFillTx/>
                <a:latin typeface="Times New Roman" pitchFamily="18" charset="0"/>
                <a:ea typeface="+mn-ea"/>
                <a:cs typeface="Times New Roman" pitchFamily="18" charset="0"/>
              </a:rPr>
              <a:t>.</a:t>
            </a:r>
            <a:endParaRPr kumimoji="0" lang="uk-UA" sz="2800" b="0" i="0" u="none" strike="noStrike" kern="1200" cap="none" spc="0" normalizeH="0" baseline="0" noProof="0" dirty="0" smtClean="0">
              <a:ln>
                <a:noFill/>
              </a:ln>
              <a:solidFill>
                <a:schemeClr val="tx2"/>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
                <a:schemeClr val="accent1"/>
              </a:buClr>
              <a:buSzPct val="100000"/>
              <a:buFont typeface="Symbol" pitchFamily="18" charset="2"/>
              <a:buNone/>
              <a:tabLst/>
              <a:defRPr/>
            </a:pPr>
            <a:endParaRPr kumimoji="0" lang="ru-RU" sz="2400" b="0" i="0" u="none" strike="noStrike" kern="1200" cap="none" spc="0" normalizeH="0" baseline="0" noProof="0" dirty="0">
              <a:ln>
                <a:noFill/>
              </a:ln>
              <a:solidFill>
                <a:schemeClr val="tx2"/>
              </a:solidFill>
              <a:effectLst/>
              <a:uLnTx/>
              <a:uFillTx/>
              <a:latin typeface="+mn-lt"/>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301" y="3137662"/>
            <a:ext cx="6303323" cy="354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15" y="3157006"/>
            <a:ext cx="6230937"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E:\1.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882691" y="954966"/>
            <a:ext cx="4664610" cy="64205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2.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6608152" y="954965"/>
            <a:ext cx="4762090" cy="65546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155"/>
    </mc:Choice>
    <mc:Fallback>
      <p:transition spd="slow" advTm="131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8208" y="2938271"/>
            <a:ext cx="4899811" cy="36700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6213" y="425005"/>
            <a:ext cx="11590987" cy="2831544"/>
          </a:xfrm>
          <a:prstGeom prst="rect">
            <a:avLst/>
          </a:prstGeom>
          <a:noFill/>
        </p:spPr>
        <p:txBody>
          <a:bodyPr wrap="square" rtlCol="0">
            <a:spAutoFit/>
          </a:bodyPr>
          <a:lstStyle/>
          <a:p>
            <a:pPr algn="just"/>
            <a:r>
              <a:rPr lang="ru-RU" sz="2200" dirty="0" smtClean="0">
                <a:solidFill>
                  <a:schemeClr val="tx2"/>
                </a:solidFill>
              </a:rPr>
              <a:t>        </a:t>
            </a:r>
            <a:r>
              <a:rPr lang="uk-UA" sz="2400" dirty="0" smtClean="0">
                <a:solidFill>
                  <a:schemeClr val="tx2"/>
                </a:solidFill>
                <a:latin typeface="Times New Roman" pitchFamily="18" charset="0"/>
                <a:cs typeface="Times New Roman" pitchFamily="18" charset="0"/>
              </a:rPr>
              <a:t>Користь  добрих справ доведена самим життям. Цей досвід дозволяє не просто закріпити свої знання про Україну в минулому та сучасності, але і по-особливому розкриває значення слова «Батьківщина», підвищує цінність національних традицій та колориту, згуртовує колектив, розвиває найкращі якості у кожному з нас: людяність, співчутливість, небайдужість, милосердя, доброту, любов.</a:t>
            </a:r>
          </a:p>
          <a:p>
            <a:r>
              <a:rPr lang="uk-UA" sz="4000" b="1" dirty="0" smtClean="0">
                <a:solidFill>
                  <a:schemeClr val="tx2"/>
                </a:solidFill>
                <a:latin typeface="Times New Roman" pitchFamily="18" charset="0"/>
                <a:cs typeface="Times New Roman" pitchFamily="18" charset="0"/>
              </a:rPr>
              <a:t>Ми на цьому не завершуємо, діємо далі…</a:t>
            </a:r>
          </a:p>
          <a:p>
            <a:endParaRPr lang="ru-RU" dirty="0"/>
          </a:p>
        </p:txBody>
      </p:sp>
    </p:spTree>
    <p:extLst>
      <p:ext uri="{BB962C8B-B14F-4D97-AF65-F5344CB8AC3E}">
        <p14:creationId xmlns:p14="http://schemas.microsoft.com/office/powerpoint/2010/main" val="2661096178"/>
      </p:ext>
    </p:extLst>
  </p:cSld>
  <p:clrMapOvr>
    <a:masterClrMapping/>
  </p:clrMapOvr>
  <mc:AlternateContent xmlns:mc="http://schemas.openxmlformats.org/markup-compatibility/2006">
    <mc:Choice xmlns:p14="http://schemas.microsoft.com/office/powerpoint/2010/main" Requires="p14">
      <p:transition spd="slow" p14:dur="2000" advTm="11014"/>
    </mc:Choice>
    <mc:Fallback>
      <p:transition spd="slow" advTm="11014"/>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7306" y="2383958"/>
            <a:ext cx="5924277" cy="95410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Дякуємо за увагу!</a:t>
            </a:r>
            <a:endParaRPr lang="ru-RU" sz="5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7" name="Picture 3" descr="C:\Users\User\Desktop\75448dc6a3866fccdb7a207a94c19b66_w20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3191" y="1252019"/>
            <a:ext cx="4422532" cy="4422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463434"/>
      </p:ext>
    </p:extLst>
  </p:cSld>
  <p:clrMapOvr>
    <a:masterClrMapping/>
  </p:clrMapOvr>
  <mc:AlternateContent xmlns:mc="http://schemas.openxmlformats.org/markup-compatibility/2006">
    <mc:Choice xmlns:p14="http://schemas.microsoft.com/office/powerpoint/2010/main" Requires="p14">
      <p:transition spd="slow" p14:dur="2000" advTm="2478"/>
    </mc:Choice>
    <mc:Fallback>
      <p:transition spd="slow" advTm="2478"/>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18941" y="321971"/>
            <a:ext cx="11692643" cy="3528811"/>
          </a:xfrm>
        </p:spPr>
        <p:txBody>
          <a:bodyPr>
            <a:normAutofit fontScale="92500" lnSpcReduction="10000"/>
          </a:bodyPr>
          <a:lstStyle/>
          <a:p>
            <a:pPr marL="0" indent="0" algn="just">
              <a:lnSpc>
                <a:spcPct val="120000"/>
              </a:lnSpc>
              <a:buNone/>
            </a:pPr>
            <a:r>
              <a:rPr lang="uk-UA" dirty="0" smtClean="0">
                <a:latin typeface="Times New Roman" pitchFamily="18" charset="0"/>
                <a:cs typeface="Times New Roman" pitchFamily="18" charset="0"/>
              </a:rPr>
              <a:t>          Кожна людина по-своєму розуміє поняття «добро», а отже і «добрі справи». Для когось це поступитися місцем у громадському транспорті, для когось - піклуватись про стареньку людину, хтось бере участь у благодійних акціях, а хтось працює волонтером. Насправді ж, творити добро можна по-різному та результат однаковий - безкорислива допомога, що приносить благо та радість.</a:t>
            </a:r>
          </a:p>
          <a:p>
            <a:pPr marL="0" indent="0" algn="just">
              <a:lnSpc>
                <a:spcPct val="120000"/>
              </a:lnSpc>
              <a:buNone/>
            </a:pPr>
            <a:r>
              <a:rPr lang="uk-UA" dirty="0" smtClean="0">
                <a:latin typeface="Times New Roman" pitchFamily="18" charset="0"/>
                <a:cs typeface="Times New Roman" pitchFamily="18" charset="0"/>
              </a:rPr>
              <a:t>           В Ізюмській гімназії №3 вже не перший рік продовжує свою роботу волонтерський загін «Крок за кроком», реалізуючи </a:t>
            </a:r>
            <a:r>
              <a:rPr lang="uk-UA" dirty="0" err="1" smtClean="0">
                <a:latin typeface="Times New Roman" pitchFamily="18" charset="0"/>
                <a:cs typeface="Times New Roman" pitchFamily="18" charset="0"/>
              </a:rPr>
              <a:t>проєкт</a:t>
            </a:r>
            <a:r>
              <a:rPr lang="uk-UA" dirty="0" smtClean="0">
                <a:latin typeface="Times New Roman" pitchFamily="18" charset="0"/>
                <a:cs typeface="Times New Roman" pitchFamily="18" charset="0"/>
              </a:rPr>
              <a:t> «Територія добра». Цей </a:t>
            </a:r>
            <a:r>
              <a:rPr lang="uk-UA" dirty="0" err="1" smtClean="0">
                <a:latin typeface="Times New Roman" pitchFamily="18" charset="0"/>
                <a:cs typeface="Times New Roman" pitchFamily="18" charset="0"/>
              </a:rPr>
              <a:t>проєкт</a:t>
            </a:r>
            <a:r>
              <a:rPr lang="uk-UA" dirty="0" smtClean="0">
                <a:latin typeface="Times New Roman" pitchFamily="18" charset="0"/>
                <a:cs typeface="Times New Roman" pitchFamily="18" charset="0"/>
              </a:rPr>
              <a:t> спрямований на допомогу та підтримку воїнів-захисників ООС, дітей-сиріт, сімей, які опинилися у складних життєвих обставинах, людей похилого віку, які були свідками подій Другої Світової війни.</a:t>
            </a:r>
          </a:p>
        </p:txBody>
      </p:sp>
      <p:pic>
        <p:nvPicPr>
          <p:cNvPr id="2051"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4345" y="3492854"/>
            <a:ext cx="3567314" cy="3574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7525" y="3824600"/>
            <a:ext cx="2995252" cy="30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889526"/>
      </p:ext>
    </p:extLst>
  </p:cSld>
  <p:clrMapOvr>
    <a:masterClrMapping/>
  </p:clrMapOvr>
  <mc:AlternateContent xmlns:mc="http://schemas.openxmlformats.org/markup-compatibility/2006">
    <mc:Choice xmlns:p14="http://schemas.microsoft.com/office/powerpoint/2010/main" Requires="p14">
      <p:transition spd="slow" p14:dur="2000" advTm="13116"/>
    </mc:Choice>
    <mc:Fallback>
      <p:transition spd="slow" advTm="1311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30122" y="1907110"/>
            <a:ext cx="11546332" cy="4107158"/>
          </a:xfrm>
        </p:spPr>
        <p:txBody>
          <a:bodyPr>
            <a:normAutofit/>
          </a:bodyPr>
          <a:lstStyle/>
          <a:p>
            <a:pPr marL="457200" indent="-457200" algn="just">
              <a:buFont typeface="+mj-lt"/>
              <a:buAutoNum type="arabicPeriod"/>
            </a:pPr>
            <a:r>
              <a:rPr lang="uk-UA" dirty="0" smtClean="0">
                <a:latin typeface="Times New Roman" pitchFamily="18" charset="0"/>
                <a:cs typeface="Times New Roman" pitchFamily="18" charset="0"/>
              </a:rPr>
              <a:t>виховувати громадян України, які є патріотами своєї Батьківщини;</a:t>
            </a:r>
          </a:p>
          <a:p>
            <a:pPr marL="457200" lvl="0" indent="-457200" algn="just">
              <a:buFont typeface="+mj-lt"/>
              <a:buAutoNum type="arabicPeriod"/>
            </a:pPr>
            <a:r>
              <a:rPr lang="uk-UA" dirty="0" smtClean="0">
                <a:latin typeface="Times New Roman" pitchFamily="18" charset="0"/>
                <a:cs typeface="Times New Roman" pitchFamily="18" charset="0"/>
              </a:rPr>
              <a:t>вчити шанувати і поважати, бути вдячними тим, хто захищав і зараз відстоює право України бути вільною державою, навчити співчувати і приходити на допомогу тим, хто потрапив в нелегке становище;</a:t>
            </a:r>
          </a:p>
          <a:p>
            <a:pPr marL="457200" lvl="0" indent="-457200" algn="just">
              <a:buFont typeface="+mj-lt"/>
              <a:buAutoNum type="arabicPeriod"/>
            </a:pPr>
            <a:r>
              <a:rPr lang="uk-UA" dirty="0" smtClean="0">
                <a:latin typeface="Times New Roman" pitchFamily="18" charset="0"/>
                <a:cs typeface="Times New Roman" pitchFamily="18" charset="0"/>
              </a:rPr>
              <a:t>залучати учнів до волонтерської роботи;</a:t>
            </a:r>
          </a:p>
          <a:p>
            <a:pPr marL="457200" lvl="0" indent="-457200" algn="just">
              <a:buFont typeface="+mj-lt"/>
              <a:buAutoNum type="arabicPeriod"/>
            </a:pPr>
            <a:r>
              <a:rPr lang="uk-UA" dirty="0" smtClean="0">
                <a:latin typeface="Times New Roman" pitchFamily="18" charset="0"/>
                <a:cs typeface="Times New Roman" pitchFamily="18" charset="0"/>
              </a:rPr>
              <a:t>привернути увагу громадськості до найважливіших соціальних проблем;</a:t>
            </a:r>
          </a:p>
          <a:p>
            <a:pPr marL="457200" lvl="0" indent="-457200" algn="just">
              <a:buFont typeface="+mj-lt"/>
              <a:buAutoNum type="arabicPeriod"/>
            </a:pPr>
            <a:r>
              <a:rPr lang="uk-UA" dirty="0" smtClean="0">
                <a:latin typeface="Times New Roman" pitchFamily="18" charset="0"/>
                <a:cs typeface="Times New Roman" pitchFamily="18" charset="0"/>
              </a:rPr>
              <a:t>звернути увагу людей на те, що не завжди потрібні великі фінансові вкладення, а лише бажання допомогти.</a:t>
            </a:r>
          </a:p>
          <a:p>
            <a:pPr marL="0" indent="0">
              <a:buNone/>
            </a:pPr>
            <a:endParaRPr lang="ru-RU" dirty="0"/>
          </a:p>
        </p:txBody>
      </p:sp>
      <p:sp>
        <p:nvSpPr>
          <p:cNvPr id="5" name="TextBox 4"/>
          <p:cNvSpPr txBox="1"/>
          <p:nvPr/>
        </p:nvSpPr>
        <p:spPr>
          <a:xfrm>
            <a:off x="741651" y="510072"/>
            <a:ext cx="7611413" cy="830997"/>
          </a:xfrm>
          <a:prstGeom prst="rect">
            <a:avLst/>
          </a:prstGeom>
          <a:noFill/>
        </p:spPr>
        <p:txBody>
          <a:bodyPr wrap="square" rtlCol="0">
            <a:spAutoFit/>
          </a:bodyPr>
          <a:lstStyle/>
          <a:p>
            <a:r>
              <a:rPr lang="uk-UA" sz="4800" dirty="0">
                <a:ln w="18415" cmpd="sng">
                  <a:solidFill>
                    <a:srgbClr val="FFFFFF"/>
                  </a:solidFill>
                  <a:prstDash val="solid"/>
                </a:ln>
                <a:solidFill>
                  <a:srgbClr val="FFFFFF"/>
                </a:solidFill>
                <a:effectLst>
                  <a:outerShdw blurRad="63500" dir="3600000" algn="tl" rotWithShape="0">
                    <a:srgbClr val="000000">
                      <a:alpha val="70000"/>
                    </a:srgbClr>
                  </a:outerShdw>
                </a:effectLst>
              </a:rPr>
              <a:t>Мета проєкту:</a:t>
            </a:r>
            <a:endParaRPr lang="ru-RU"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6" name="Picture 2" descr="Меры социальной поддержки населения"/>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992" y="4818697"/>
            <a:ext cx="9999783"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28280"/>
      </p:ext>
    </p:extLst>
  </p:cSld>
  <p:clrMapOvr>
    <a:masterClrMapping/>
  </p:clrMapOvr>
  <mc:AlternateContent xmlns:mc="http://schemas.openxmlformats.org/markup-compatibility/2006">
    <mc:Choice xmlns:p14="http://schemas.microsoft.com/office/powerpoint/2010/main" Requires="p14">
      <p:transition spd="slow" p14:dur="2000" advTm="10621"/>
    </mc:Choice>
    <mc:Fallback>
      <p:transition spd="slow" advTm="1062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16993" y="248915"/>
            <a:ext cx="11594592" cy="2321536"/>
          </a:xfrm>
        </p:spPr>
        <p:txBody>
          <a:bodyPr>
            <a:normAutofit lnSpcReduction="10000"/>
          </a:bodyPr>
          <a:lstStyle/>
          <a:p>
            <a:pPr marL="0" indent="0" algn="just">
              <a:buNone/>
            </a:pPr>
            <a:r>
              <a:rPr lang="uk-UA" dirty="0" smtClean="0">
                <a:latin typeface="Times New Roman" pitchFamily="18" charset="0"/>
                <a:cs typeface="Times New Roman" pitchFamily="18" charset="0"/>
              </a:rPr>
              <a:t>        Сьогодні ми повинні вчитися бути готовими до захисту своєї Батьківщини, примножувати надбання минулих поколінь, вшановувати пам'ять тих, хто загинув, захищаючи цілісність нашої держави, треба мотивувати громадську активність, сприяти допомагати іншим, створювати умови для праці на благо рідного міста.</a:t>
            </a:r>
          </a:p>
          <a:p>
            <a:pPr marL="0" indent="0" algn="just">
              <a:buNone/>
            </a:pPr>
            <a:r>
              <a:rPr lang="uk-UA" dirty="0" smtClean="0">
                <a:latin typeface="Times New Roman" pitchFamily="18" charset="0"/>
                <a:cs typeface="Times New Roman" pitchFamily="18" charset="0"/>
              </a:rPr>
              <a:t>        Саме такі </a:t>
            </a:r>
            <a:r>
              <a:rPr lang="uk-UA" dirty="0" err="1" smtClean="0">
                <a:latin typeface="Times New Roman" pitchFamily="18" charset="0"/>
                <a:cs typeface="Times New Roman" pitchFamily="18" charset="0"/>
              </a:rPr>
              <a:t>проєкти</a:t>
            </a:r>
            <a:r>
              <a:rPr lang="uk-UA" dirty="0" smtClean="0">
                <a:latin typeface="Times New Roman" pitchFamily="18" charset="0"/>
                <a:cs typeface="Times New Roman" pitchFamily="18" charset="0"/>
              </a:rPr>
              <a:t> допомагають формуванню національно свідомої, патріотично налаштованої особистості. </a:t>
            </a:r>
            <a:endParaRPr lang="uk-UA" dirty="0">
              <a:latin typeface="Times New Roman" pitchFamily="18" charset="0"/>
              <a:cs typeface="Times New Roman" pitchFamily="18" charset="0"/>
            </a:endParaRPr>
          </a:p>
        </p:txBody>
      </p:sp>
      <p:sp>
        <p:nvSpPr>
          <p:cNvPr id="5" name="Горизонтальный свиток 4"/>
          <p:cNvSpPr/>
          <p:nvPr/>
        </p:nvSpPr>
        <p:spPr>
          <a:xfrm>
            <a:off x="329527" y="2284784"/>
            <a:ext cx="5855594" cy="10780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539538" y="2585489"/>
            <a:ext cx="5679584" cy="584775"/>
          </a:xfrm>
          <a:prstGeom prst="rect">
            <a:avLst/>
          </a:prstGeom>
          <a:noFill/>
        </p:spPr>
        <p:txBody>
          <a:bodyPr wrap="square" rtlCol="0">
            <a:spAutoFit/>
          </a:bodyPr>
          <a:lstStyle/>
          <a:p>
            <a:r>
              <a:rPr lang="uk-UA" sz="3200" dirty="0">
                <a:ln w="18415" cmpd="sng">
                  <a:solidFill>
                    <a:srgbClr val="FFFFFF"/>
                  </a:solidFill>
                  <a:prstDash val="solid"/>
                </a:ln>
                <a:solidFill>
                  <a:srgbClr val="FFFFFF"/>
                </a:solidFill>
                <a:effectLst>
                  <a:outerShdw blurRad="63500" dir="3600000" algn="tl" rotWithShape="0">
                    <a:srgbClr val="000000">
                      <a:alpha val="70000"/>
                    </a:srgbClr>
                  </a:outerShdw>
                </a:effectLst>
              </a:rPr>
              <a:t>Склад волонтерського загону:</a:t>
            </a:r>
            <a:endPar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aphicFrame>
        <p:nvGraphicFramePr>
          <p:cNvPr id="9" name="Схема 8"/>
          <p:cNvGraphicFramePr/>
          <p:nvPr>
            <p:extLst>
              <p:ext uri="{D42A27DB-BD31-4B8C-83A1-F6EECF244321}">
                <p14:modId xmlns:p14="http://schemas.microsoft.com/office/powerpoint/2010/main" val="1808195144"/>
              </p:ext>
            </p:extLst>
          </p:nvPr>
        </p:nvGraphicFramePr>
        <p:xfrm>
          <a:off x="316992" y="3213334"/>
          <a:ext cx="5876544" cy="348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User\Downloads\inCollage_20210304_1612000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7208" y="2098432"/>
            <a:ext cx="4600024" cy="4600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073487"/>
      </p:ext>
    </p:extLst>
  </p:cSld>
  <p:clrMapOvr>
    <a:masterClrMapping/>
  </p:clrMapOvr>
  <mc:AlternateContent xmlns:mc="http://schemas.openxmlformats.org/markup-compatibility/2006">
    <mc:Choice xmlns:p14="http://schemas.microsoft.com/office/powerpoint/2010/main" Requires="p14">
      <p:transition spd="slow" p14:dur="2000" advTm="14023"/>
    </mc:Choice>
    <mc:Fallback>
      <p:transition spd="slow" advTm="1402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lgn="l"/>
            <a:r>
              <a:rPr lang="uk-UA" sz="4800" dirty="0" smtClean="0">
                <a:ln w="18415" cmpd="sng">
                  <a:solidFill>
                    <a:srgbClr val="FFFFFF"/>
                  </a:solidFill>
                  <a:prstDash val="solid"/>
                </a:ln>
                <a:effectLst>
                  <a:outerShdw blurRad="63500" dir="3600000" algn="tl" rotWithShape="0">
                    <a:srgbClr val="000000">
                      <a:alpha val="70000"/>
                    </a:srgbClr>
                  </a:outerShdw>
                </a:effectLst>
                <a:latin typeface="+mn-lt"/>
                <a:ea typeface="+mn-ea"/>
                <a:cs typeface="+mn-cs"/>
              </a:rPr>
              <a:t>Етапи реалізації проєкту:</a:t>
            </a:r>
            <a:endParaRPr lang="ru-RU" sz="4800" dirty="0">
              <a:ln w="18415" cmpd="sng">
                <a:solidFill>
                  <a:srgbClr val="FFFFFF"/>
                </a:solidFill>
                <a:prstDash val="solid"/>
              </a:ln>
              <a:effectLst>
                <a:outerShdw blurRad="63500" dir="3600000" algn="tl" rotWithShape="0">
                  <a:srgbClr val="000000">
                    <a:alpha val="70000"/>
                  </a:srgbClr>
                </a:outerShdw>
              </a:effectLst>
              <a:latin typeface="+mn-lt"/>
              <a:ea typeface="+mn-ea"/>
              <a:cs typeface="+mn-cs"/>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894517360"/>
              </p:ext>
            </p:extLst>
          </p:nvPr>
        </p:nvGraphicFramePr>
        <p:xfrm>
          <a:off x="305269" y="1618722"/>
          <a:ext cx="11594593" cy="5114424"/>
        </p:xfrm>
        <a:graphic>
          <a:graphicData uri="http://schemas.openxmlformats.org/drawingml/2006/table">
            <a:tbl>
              <a:tblPr firstRow="1" bandRow="1">
                <a:tableStyleId>{6E25E649-3F16-4E02-A733-19D2CDBF48F0}</a:tableStyleId>
              </a:tblPr>
              <a:tblGrid>
                <a:gridCol w="867361"/>
                <a:gridCol w="7760354"/>
                <a:gridCol w="2966878"/>
              </a:tblGrid>
              <a:tr h="443442">
                <a:tc>
                  <a:txBody>
                    <a:bodyPr/>
                    <a:lstStyle/>
                    <a:p>
                      <a:pPr algn="ctr"/>
                      <a:r>
                        <a:rPr lang="uk-UA" sz="2200" noProof="0" dirty="0" smtClean="0">
                          <a:latin typeface="Times New Roman" pitchFamily="18" charset="0"/>
                          <a:cs typeface="Times New Roman" pitchFamily="18" charset="0"/>
                        </a:rPr>
                        <a:t>№ п/</a:t>
                      </a:r>
                      <a:r>
                        <a:rPr lang="uk-UA" sz="2200" noProof="0" dirty="0" err="1" smtClean="0">
                          <a:latin typeface="Times New Roman" pitchFamily="18" charset="0"/>
                          <a:cs typeface="Times New Roman" pitchFamily="18" charset="0"/>
                        </a:rPr>
                        <a:t>п</a:t>
                      </a:r>
                      <a:endParaRPr lang="uk-UA" sz="2200" noProof="0" dirty="0">
                        <a:latin typeface="Times New Roman" pitchFamily="18" charset="0"/>
                        <a:cs typeface="Times New Roman" pitchFamily="18" charset="0"/>
                      </a:endParaRPr>
                    </a:p>
                  </a:txBody>
                  <a:tcPr/>
                </a:tc>
                <a:tc>
                  <a:txBody>
                    <a:bodyPr/>
                    <a:lstStyle/>
                    <a:p>
                      <a:pPr algn="ctr"/>
                      <a:r>
                        <a:rPr lang="uk-UA" sz="2200" noProof="0" dirty="0" smtClean="0">
                          <a:latin typeface="Times New Roman" pitchFamily="18" charset="0"/>
                          <a:cs typeface="Times New Roman" pitchFamily="18" charset="0"/>
                        </a:rPr>
                        <a:t>Назва заходу</a:t>
                      </a:r>
                      <a:endParaRPr lang="uk-UA" sz="2200" noProof="0" dirty="0">
                        <a:latin typeface="Times New Roman" pitchFamily="18" charset="0"/>
                        <a:cs typeface="Times New Roman" pitchFamily="18" charset="0"/>
                      </a:endParaRPr>
                    </a:p>
                  </a:txBody>
                  <a:tcPr/>
                </a:tc>
                <a:tc>
                  <a:txBody>
                    <a:bodyPr/>
                    <a:lstStyle/>
                    <a:p>
                      <a:pPr algn="ctr"/>
                      <a:r>
                        <a:rPr lang="uk-UA" sz="2200" noProof="0" dirty="0" smtClean="0">
                          <a:latin typeface="Times New Roman" pitchFamily="18" charset="0"/>
                          <a:cs typeface="Times New Roman" pitchFamily="18" charset="0"/>
                        </a:rPr>
                        <a:t>Терміни проведення</a:t>
                      </a:r>
                      <a:endParaRPr lang="uk-UA" sz="2200" noProof="0" dirty="0">
                        <a:latin typeface="Times New Roman" pitchFamily="18" charset="0"/>
                        <a:cs typeface="Times New Roman" pitchFamily="18" charset="0"/>
                      </a:endParaRPr>
                    </a:p>
                  </a:txBody>
                  <a:tcPr/>
                </a:tc>
              </a:tr>
              <a:tr h="478453">
                <a:tc>
                  <a:txBody>
                    <a:bodyPr/>
                    <a:lstStyle/>
                    <a:p>
                      <a:r>
                        <a:rPr lang="uk-UA" sz="2200" noProof="0" dirty="0" smtClean="0">
                          <a:latin typeface="Times New Roman" pitchFamily="18" charset="0"/>
                          <a:cs typeface="Times New Roman" pitchFamily="18" charset="0"/>
                        </a:rPr>
                        <a:t>1.</a:t>
                      </a:r>
                      <a:endParaRPr lang="uk-UA" sz="2200" noProof="0" dirty="0">
                        <a:latin typeface="Times New Roman" pitchFamily="18" charset="0"/>
                        <a:cs typeface="Times New Roman" pitchFamily="18" charset="0"/>
                      </a:endParaRPr>
                    </a:p>
                  </a:txBody>
                  <a:tcPr/>
                </a:tc>
                <a:tc>
                  <a:txBody>
                    <a:bodyPr/>
                    <a:lstStyle/>
                    <a:p>
                      <a:pPr algn="just"/>
                      <a:r>
                        <a:rPr lang="ru-RU" sz="2200" kern="1200" dirty="0" err="1" smtClean="0">
                          <a:solidFill>
                            <a:schemeClr val="dk1"/>
                          </a:solidFill>
                          <a:latin typeface="Times New Roman" pitchFamily="18" charset="0"/>
                          <a:ea typeface="+mn-ea"/>
                          <a:cs typeface="Times New Roman" pitchFamily="18" charset="0"/>
                        </a:rPr>
                        <a:t>Акція</a:t>
                      </a:r>
                      <a:r>
                        <a:rPr lang="ru-RU" sz="2200" kern="1200" dirty="0" smtClean="0">
                          <a:solidFill>
                            <a:schemeClr val="dk1"/>
                          </a:solidFill>
                          <a:latin typeface="Times New Roman" pitchFamily="18" charset="0"/>
                          <a:ea typeface="+mn-ea"/>
                          <a:cs typeface="Times New Roman" pitchFamily="18" charset="0"/>
                        </a:rPr>
                        <a:t> «</a:t>
                      </a:r>
                      <a:r>
                        <a:rPr lang="ru-RU" sz="2200" kern="1200" dirty="0" err="1" smtClean="0">
                          <a:solidFill>
                            <a:schemeClr val="dk1"/>
                          </a:solidFill>
                          <a:latin typeface="Times New Roman" pitchFamily="18" charset="0"/>
                          <a:ea typeface="+mn-ea"/>
                          <a:cs typeface="Times New Roman" pitchFamily="18" charset="0"/>
                        </a:rPr>
                        <a:t>Допоможемо</a:t>
                      </a:r>
                      <a:r>
                        <a:rPr lang="ru-RU" sz="2200" kern="1200" dirty="0" smtClean="0">
                          <a:solidFill>
                            <a:schemeClr val="dk1"/>
                          </a:solidFill>
                          <a:latin typeface="Times New Roman" pitchFamily="18" charset="0"/>
                          <a:ea typeface="+mn-ea"/>
                          <a:cs typeface="Times New Roman" pitchFamily="18" charset="0"/>
                        </a:rPr>
                        <a:t> </a:t>
                      </a:r>
                      <a:r>
                        <a:rPr lang="ru-RU" sz="2200" kern="1200" dirty="0" err="1" smtClean="0">
                          <a:solidFill>
                            <a:schemeClr val="dk1"/>
                          </a:solidFill>
                          <a:latin typeface="Times New Roman" pitchFamily="18" charset="0"/>
                          <a:ea typeface="+mn-ea"/>
                          <a:cs typeface="Times New Roman" pitchFamily="18" charset="0"/>
                        </a:rPr>
                        <a:t>військовим</a:t>
                      </a:r>
                      <a:r>
                        <a:rPr lang="ru-RU" sz="2200" kern="1200" dirty="0" smtClean="0">
                          <a:solidFill>
                            <a:schemeClr val="dk1"/>
                          </a:solidFill>
                          <a:latin typeface="Times New Roman" pitchFamily="18" charset="0"/>
                          <a:ea typeface="+mn-ea"/>
                          <a:cs typeface="Times New Roman" pitchFamily="18" charset="0"/>
                        </a:rPr>
                        <a:t> тут, </a:t>
                      </a:r>
                      <a:r>
                        <a:rPr lang="ru-RU" sz="2200" kern="1200" dirty="0" err="1" smtClean="0">
                          <a:solidFill>
                            <a:schemeClr val="dk1"/>
                          </a:solidFill>
                          <a:latin typeface="Times New Roman" pitchFamily="18" charset="0"/>
                          <a:ea typeface="+mn-ea"/>
                          <a:cs typeface="Times New Roman" pitchFamily="18" charset="0"/>
                        </a:rPr>
                        <a:t>поки</a:t>
                      </a:r>
                      <a:r>
                        <a:rPr lang="ru-RU" sz="2200" kern="1200" dirty="0" smtClean="0">
                          <a:solidFill>
                            <a:schemeClr val="dk1"/>
                          </a:solidFill>
                          <a:latin typeface="Times New Roman" pitchFamily="18" charset="0"/>
                          <a:ea typeface="+mn-ea"/>
                          <a:cs typeface="Times New Roman" pitchFamily="18" charset="0"/>
                        </a:rPr>
                        <a:t> вони </a:t>
                      </a:r>
                      <a:r>
                        <a:rPr lang="ru-RU" sz="2200" kern="1200" dirty="0" err="1" smtClean="0">
                          <a:solidFill>
                            <a:schemeClr val="dk1"/>
                          </a:solidFill>
                          <a:latin typeface="Times New Roman" pitchFamily="18" charset="0"/>
                          <a:ea typeface="+mn-ea"/>
                          <a:cs typeface="Times New Roman" pitchFamily="18" charset="0"/>
                        </a:rPr>
                        <a:t>захищають</a:t>
                      </a:r>
                      <a:r>
                        <a:rPr lang="ru-RU" sz="2200" kern="1200" dirty="0" smtClean="0">
                          <a:solidFill>
                            <a:schemeClr val="dk1"/>
                          </a:solidFill>
                          <a:latin typeface="Times New Roman" pitchFamily="18" charset="0"/>
                          <a:ea typeface="+mn-ea"/>
                          <a:cs typeface="Times New Roman" pitchFamily="18" charset="0"/>
                        </a:rPr>
                        <a:t> нас там!»</a:t>
                      </a:r>
                      <a:endParaRPr lang="uk-UA" sz="2200" kern="1200" noProof="0" dirty="0">
                        <a:solidFill>
                          <a:schemeClr val="dk1"/>
                        </a:solidFill>
                        <a:latin typeface="Times New Roman" pitchFamily="18" charset="0"/>
                        <a:ea typeface="+mn-ea"/>
                        <a:cs typeface="Times New Roman" pitchFamily="18" charset="0"/>
                      </a:endParaRPr>
                    </a:p>
                  </a:txBody>
                  <a:tcPr/>
                </a:tc>
                <a:tc>
                  <a:txBody>
                    <a:bodyPr/>
                    <a:lstStyle/>
                    <a:p>
                      <a:pPr algn="ctr"/>
                      <a:r>
                        <a:rPr lang="uk-UA" sz="2200" noProof="0" dirty="0" smtClean="0">
                          <a:latin typeface="Times New Roman" pitchFamily="18" charset="0"/>
                          <a:cs typeface="Times New Roman" pitchFamily="18" charset="0"/>
                        </a:rPr>
                        <a:t>Січень 2020 року</a:t>
                      </a:r>
                      <a:endParaRPr lang="uk-UA" sz="2200" noProof="0" dirty="0">
                        <a:latin typeface="Times New Roman" pitchFamily="18" charset="0"/>
                        <a:cs typeface="Times New Roman" pitchFamily="18" charset="0"/>
                      </a:endParaRPr>
                    </a:p>
                  </a:txBody>
                  <a:tcPr/>
                </a:tc>
              </a:tr>
              <a:tr h="631065">
                <a:tc>
                  <a:txBody>
                    <a:bodyPr/>
                    <a:lstStyle/>
                    <a:p>
                      <a:r>
                        <a:rPr lang="uk-UA" sz="2200" noProof="0" smtClean="0">
                          <a:latin typeface="Times New Roman" pitchFamily="18" charset="0"/>
                          <a:cs typeface="Times New Roman" pitchFamily="18" charset="0"/>
                        </a:rPr>
                        <a:t>2.</a:t>
                      </a:r>
                      <a:endParaRPr lang="uk-UA" sz="2200" noProof="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200" kern="1200" noProof="0" dirty="0" smtClean="0">
                          <a:latin typeface="Times New Roman" pitchFamily="18" charset="0"/>
                          <a:cs typeface="Times New Roman" pitchFamily="18" charset="0"/>
                        </a:rPr>
                        <a:t>Акція "Діти - дітям"</a:t>
                      </a:r>
                      <a:endParaRPr lang="uk-UA" sz="2200" kern="1200" noProof="0" dirty="0" smtClean="0">
                        <a:solidFill>
                          <a:schemeClr val="dk1"/>
                        </a:solidFill>
                        <a:latin typeface="Times New Roman" pitchFamily="18" charset="0"/>
                        <a:ea typeface="+mn-ea"/>
                        <a:cs typeface="Times New Roman" pitchFamily="18" charset="0"/>
                      </a:endParaRPr>
                    </a:p>
                  </a:txBody>
                  <a:tcPr/>
                </a:tc>
                <a:tc>
                  <a:txBody>
                    <a:bodyPr/>
                    <a:lstStyle/>
                    <a:p>
                      <a:pPr algn="ctr"/>
                      <a:r>
                        <a:rPr lang="uk-UA" sz="2200" noProof="0" dirty="0" smtClean="0">
                          <a:latin typeface="Times New Roman" pitchFamily="18" charset="0"/>
                          <a:cs typeface="Times New Roman" pitchFamily="18" charset="0"/>
                        </a:rPr>
                        <a:t>Лютий 2020 року</a:t>
                      </a:r>
                      <a:endParaRPr lang="uk-UA" sz="2200" noProof="0" dirty="0">
                        <a:latin typeface="Times New Roman" pitchFamily="18" charset="0"/>
                        <a:cs typeface="Times New Roman" pitchFamily="18" charset="0"/>
                      </a:endParaRPr>
                    </a:p>
                  </a:txBody>
                  <a:tcPr/>
                </a:tc>
              </a:tr>
              <a:tr h="478453">
                <a:tc>
                  <a:txBody>
                    <a:bodyPr/>
                    <a:lstStyle/>
                    <a:p>
                      <a:r>
                        <a:rPr lang="uk-UA" sz="2200" noProof="0" smtClean="0">
                          <a:latin typeface="Times New Roman" pitchFamily="18" charset="0"/>
                          <a:cs typeface="Times New Roman" pitchFamily="18" charset="0"/>
                        </a:rPr>
                        <a:t>3.</a:t>
                      </a:r>
                      <a:endParaRPr lang="uk-UA" sz="2200" noProof="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200" kern="1200" noProof="0" dirty="0" smtClean="0">
                          <a:latin typeface="Times New Roman" pitchFamily="18" charset="0"/>
                          <a:cs typeface="Times New Roman" pitchFamily="18" charset="0"/>
                        </a:rPr>
                        <a:t>Акції</a:t>
                      </a:r>
                      <a:r>
                        <a:rPr lang="uk-UA" sz="2200" kern="1200" baseline="0" noProof="0" dirty="0" smtClean="0">
                          <a:latin typeface="Times New Roman" pitchFamily="18" charset="0"/>
                          <a:cs typeface="Times New Roman" pitchFamily="18" charset="0"/>
                        </a:rPr>
                        <a:t> </a:t>
                      </a:r>
                      <a:r>
                        <a:rPr lang="uk-UA" sz="2200" kern="1200" noProof="0" dirty="0" smtClean="0">
                          <a:latin typeface="Times New Roman" pitchFamily="18" charset="0"/>
                          <a:cs typeface="Times New Roman" pitchFamily="18" charset="0"/>
                        </a:rPr>
                        <a:t> </a:t>
                      </a:r>
                      <a:r>
                        <a:rPr lang="uk-UA" sz="2200" kern="1200" baseline="0" noProof="0" dirty="0" smtClean="0">
                          <a:latin typeface="Times New Roman" pitchFamily="18" charset="0"/>
                          <a:cs typeface="Times New Roman" pitchFamily="18" charset="0"/>
                        </a:rPr>
                        <a:t>до Дня захисника України </a:t>
                      </a:r>
                      <a:r>
                        <a:rPr lang="uk-UA" sz="2200" kern="1200" noProof="0" dirty="0" smtClean="0">
                          <a:latin typeface="Times New Roman" pitchFamily="18" charset="0"/>
                          <a:cs typeface="Times New Roman" pitchFamily="18" charset="0"/>
                        </a:rPr>
                        <a:t>«Подаруй солдату свято», «Подарунок воїну-захиснику»</a:t>
                      </a:r>
                      <a:endParaRPr lang="uk-UA" sz="2200" noProof="0" dirty="0" smtClean="0">
                        <a:ln w="17780" cmpd="sng">
                          <a:solidFill>
                            <a:srgbClr val="FFFFFF"/>
                          </a:solidFill>
                          <a:prstDash val="solid"/>
                          <a:miter lim="800000"/>
                        </a:ln>
                        <a:effectLst>
                          <a:outerShdw blurRad="50800" algn="tl" rotWithShape="0">
                            <a:srgbClr val="000000"/>
                          </a:outerShdw>
                        </a:effectLst>
                        <a:latin typeface="Times New Roman" pitchFamily="18" charset="0"/>
                        <a:cs typeface="Times New Roman" pitchFamily="18" charset="0"/>
                      </a:endParaRPr>
                    </a:p>
                  </a:txBody>
                  <a:tcPr/>
                </a:tc>
                <a:tc>
                  <a:txBody>
                    <a:bodyPr/>
                    <a:lstStyle/>
                    <a:p>
                      <a:pPr algn="ctr"/>
                      <a:r>
                        <a:rPr lang="uk-UA" sz="2200" noProof="0" dirty="0" smtClean="0">
                          <a:latin typeface="Times New Roman" pitchFamily="18" charset="0"/>
                          <a:cs typeface="Times New Roman" pitchFamily="18" charset="0"/>
                        </a:rPr>
                        <a:t>Жовтень</a:t>
                      </a:r>
                      <a:r>
                        <a:rPr lang="uk-UA" sz="2200" baseline="0" noProof="0" dirty="0" smtClean="0">
                          <a:latin typeface="Times New Roman" pitchFamily="18" charset="0"/>
                          <a:cs typeface="Times New Roman" pitchFamily="18" charset="0"/>
                        </a:rPr>
                        <a:t> 2020 року</a:t>
                      </a:r>
                      <a:endParaRPr lang="uk-UA" sz="2200" noProof="0" dirty="0">
                        <a:latin typeface="Times New Roman" pitchFamily="18" charset="0"/>
                        <a:cs typeface="Times New Roman" pitchFamily="18" charset="0"/>
                      </a:endParaRPr>
                    </a:p>
                  </a:txBody>
                  <a:tcPr/>
                </a:tc>
              </a:tr>
              <a:tr h="478453">
                <a:tc>
                  <a:txBody>
                    <a:bodyPr/>
                    <a:lstStyle/>
                    <a:p>
                      <a:r>
                        <a:rPr lang="uk-UA" sz="2200" noProof="0" smtClean="0">
                          <a:latin typeface="Times New Roman" pitchFamily="18" charset="0"/>
                          <a:cs typeface="Times New Roman" pitchFamily="18" charset="0"/>
                        </a:rPr>
                        <a:t>4.</a:t>
                      </a:r>
                      <a:endParaRPr lang="uk-UA" sz="2200" noProof="0">
                        <a:latin typeface="Times New Roman" pitchFamily="18" charset="0"/>
                        <a:cs typeface="Times New Roman" pitchFamily="18" charset="0"/>
                      </a:endParaRPr>
                    </a:p>
                  </a:txBody>
                  <a:tcPr/>
                </a:tc>
                <a:tc>
                  <a:txBody>
                    <a:bodyPr/>
                    <a:lstStyle/>
                    <a:p>
                      <a:pPr algn="just"/>
                      <a:r>
                        <a:rPr lang="uk-UA" sz="2200" kern="1200" noProof="0" dirty="0" smtClean="0">
                          <a:latin typeface="Times New Roman" pitchFamily="18" charset="0"/>
                          <a:cs typeface="Times New Roman" pitchFamily="18" charset="0"/>
                        </a:rPr>
                        <a:t>Акція «Допомогти так просто! Головне – щиро цього захотіти!»</a:t>
                      </a:r>
                      <a:endParaRPr lang="uk-UA" sz="2200" kern="1200" noProof="0" dirty="0">
                        <a:solidFill>
                          <a:schemeClr val="dk1"/>
                        </a:solidFill>
                        <a:latin typeface="Times New Roman" pitchFamily="18" charset="0"/>
                        <a:ea typeface="+mn-ea"/>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200" noProof="0" dirty="0" smtClean="0">
                          <a:latin typeface="Times New Roman" pitchFamily="18" charset="0"/>
                          <a:cs typeface="Times New Roman" pitchFamily="18" charset="0"/>
                        </a:rPr>
                        <a:t>Жовтень</a:t>
                      </a:r>
                      <a:r>
                        <a:rPr lang="uk-UA" sz="2200" baseline="0" noProof="0" dirty="0" smtClean="0">
                          <a:latin typeface="Times New Roman" pitchFamily="18" charset="0"/>
                          <a:cs typeface="Times New Roman" pitchFamily="18" charset="0"/>
                        </a:rPr>
                        <a:t> 2020 року</a:t>
                      </a:r>
                      <a:endParaRPr lang="uk-UA" sz="2200" noProof="0" dirty="0" smtClean="0">
                        <a:latin typeface="Times New Roman" pitchFamily="18" charset="0"/>
                        <a:cs typeface="Times New Roman" pitchFamily="18" charset="0"/>
                      </a:endParaRPr>
                    </a:p>
                  </a:txBody>
                  <a:tcPr/>
                </a:tc>
              </a:tr>
              <a:tr h="478453">
                <a:tc>
                  <a:txBody>
                    <a:bodyPr/>
                    <a:lstStyle/>
                    <a:p>
                      <a:r>
                        <a:rPr lang="uk-UA" sz="2200" noProof="0" dirty="0" smtClean="0">
                          <a:latin typeface="Times New Roman" pitchFamily="18" charset="0"/>
                          <a:cs typeface="Times New Roman" pitchFamily="18" charset="0"/>
                        </a:rPr>
                        <a:t>5.</a:t>
                      </a:r>
                      <a:endParaRPr lang="uk-UA" sz="2200" noProof="0" dirty="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200" kern="1200" noProof="0" dirty="0" smtClean="0">
                          <a:latin typeface="Times New Roman" pitchFamily="18" charset="0"/>
                          <a:cs typeface="Times New Roman" pitchFamily="18" charset="0"/>
                        </a:rPr>
                        <a:t>Акція «Допоможемо разом»</a:t>
                      </a:r>
                      <a:endParaRPr lang="uk-UA" sz="2200" kern="1200" noProof="0" dirty="0" smtClean="0">
                        <a:solidFill>
                          <a:schemeClr val="dk1"/>
                        </a:solidFill>
                        <a:latin typeface="Times New Roman" pitchFamily="18" charset="0"/>
                        <a:ea typeface="+mn-ea"/>
                        <a:cs typeface="Times New Roman" pitchFamily="18" charset="0"/>
                      </a:endParaRPr>
                    </a:p>
                  </a:txBody>
                  <a:tcPr/>
                </a:tc>
                <a:tc>
                  <a:txBody>
                    <a:bodyPr/>
                    <a:lstStyle/>
                    <a:p>
                      <a:pPr algn="ctr"/>
                      <a:r>
                        <a:rPr lang="uk-UA" sz="2200" noProof="0" dirty="0" smtClean="0">
                          <a:latin typeface="Times New Roman" pitchFamily="18" charset="0"/>
                          <a:cs typeface="Times New Roman" pitchFamily="18" charset="0"/>
                        </a:rPr>
                        <a:t>Листопад 2020 року</a:t>
                      </a:r>
                      <a:endParaRPr lang="uk-UA" sz="2200" noProof="0" dirty="0">
                        <a:latin typeface="Times New Roman" pitchFamily="18" charset="0"/>
                        <a:cs typeface="Times New Roman" pitchFamily="18" charset="0"/>
                      </a:endParaRPr>
                    </a:p>
                  </a:txBody>
                  <a:tcPr/>
                </a:tc>
              </a:tr>
              <a:tr h="478453">
                <a:tc>
                  <a:txBody>
                    <a:bodyPr/>
                    <a:lstStyle/>
                    <a:p>
                      <a:r>
                        <a:rPr lang="uk-UA" sz="2200" noProof="0" dirty="0" smtClean="0">
                          <a:latin typeface="Times New Roman" pitchFamily="18" charset="0"/>
                          <a:cs typeface="Times New Roman" pitchFamily="18" charset="0"/>
                        </a:rPr>
                        <a:t>6.</a:t>
                      </a:r>
                      <a:endParaRPr lang="uk-UA" sz="2200" noProof="0" dirty="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uk-UA" sz="2200" kern="1200" noProof="0" dirty="0" smtClean="0">
                          <a:latin typeface="Times New Roman" pitchFamily="18" charset="0"/>
                          <a:cs typeface="Times New Roman" pitchFamily="18" charset="0"/>
                        </a:rPr>
                        <a:t>Акція «Вдячні нащадки пам’ятають» </a:t>
                      </a:r>
                      <a:endParaRPr lang="uk-UA" sz="2200" kern="1200" noProof="0" dirty="0" smtClean="0">
                        <a:solidFill>
                          <a:schemeClr val="dk1"/>
                        </a:solidFill>
                        <a:latin typeface="Times New Roman" pitchFamily="18" charset="0"/>
                        <a:ea typeface="+mn-ea"/>
                        <a:cs typeface="Times New Roman" pitchFamily="18" charset="0"/>
                      </a:endParaRPr>
                    </a:p>
                  </a:txBody>
                  <a:tcPr/>
                </a:tc>
                <a:tc>
                  <a:txBody>
                    <a:bodyPr/>
                    <a:lstStyle/>
                    <a:p>
                      <a:pPr algn="ctr"/>
                      <a:r>
                        <a:rPr lang="uk-UA" sz="2200" noProof="0" dirty="0" smtClean="0">
                          <a:latin typeface="Times New Roman" pitchFamily="18" charset="0"/>
                          <a:cs typeface="Times New Roman" pitchFamily="18" charset="0"/>
                        </a:rPr>
                        <a:t>Лютий 2021 року</a:t>
                      </a:r>
                      <a:endParaRPr lang="uk-UA" sz="2200" noProof="0" dirty="0">
                        <a:latin typeface="Times New Roman" pitchFamily="18" charset="0"/>
                        <a:cs typeface="Times New Roman" pitchFamily="18" charset="0"/>
                      </a:endParaRPr>
                    </a:p>
                  </a:txBody>
                  <a:tcPr/>
                </a:tc>
              </a:tr>
              <a:tr h="478453">
                <a:tc>
                  <a:txBody>
                    <a:bodyPr/>
                    <a:lstStyle/>
                    <a:p>
                      <a:r>
                        <a:rPr lang="uk-UA" sz="2200" noProof="0" dirty="0" smtClean="0">
                          <a:latin typeface="Times New Roman" pitchFamily="18" charset="0"/>
                          <a:cs typeface="Times New Roman" pitchFamily="18" charset="0"/>
                        </a:rPr>
                        <a:t>7.</a:t>
                      </a:r>
                      <a:endParaRPr lang="uk-UA" sz="2200" noProof="0" dirty="0">
                        <a:latin typeface="Times New Roman" pitchFamily="18" charset="0"/>
                        <a:cs typeface="Times New Roman"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2200" kern="1200" dirty="0" err="1" smtClean="0">
                          <a:solidFill>
                            <a:schemeClr val="dk1"/>
                          </a:solidFill>
                          <a:latin typeface="Times New Roman" pitchFamily="18" charset="0"/>
                          <a:ea typeface="+mn-ea"/>
                          <a:cs typeface="Times New Roman" pitchFamily="18" charset="0"/>
                        </a:rPr>
                        <a:t>Акція</a:t>
                      </a:r>
                      <a:r>
                        <a:rPr lang="ru-RU" sz="2200" kern="1200" dirty="0" smtClean="0">
                          <a:solidFill>
                            <a:schemeClr val="dk1"/>
                          </a:solidFill>
                          <a:latin typeface="Times New Roman" pitchFamily="18" charset="0"/>
                          <a:ea typeface="+mn-ea"/>
                          <a:cs typeface="Times New Roman" pitchFamily="18" charset="0"/>
                        </a:rPr>
                        <a:t> «</a:t>
                      </a:r>
                      <a:r>
                        <a:rPr lang="ru-RU" sz="2200" kern="1200" dirty="0" err="1" smtClean="0">
                          <a:solidFill>
                            <a:schemeClr val="dk1"/>
                          </a:solidFill>
                          <a:latin typeface="Times New Roman" pitchFamily="18" charset="0"/>
                          <a:ea typeface="+mn-ea"/>
                          <a:cs typeface="Times New Roman" pitchFamily="18" charset="0"/>
                        </a:rPr>
                        <a:t>Ангели</a:t>
                      </a:r>
                      <a:r>
                        <a:rPr lang="ru-RU" sz="2200" kern="1200" dirty="0" smtClean="0">
                          <a:solidFill>
                            <a:schemeClr val="dk1"/>
                          </a:solidFill>
                          <a:latin typeface="Times New Roman" pitchFamily="18" charset="0"/>
                          <a:ea typeface="+mn-ea"/>
                          <a:cs typeface="Times New Roman" pitchFamily="18" charset="0"/>
                        </a:rPr>
                        <a:t> </a:t>
                      </a:r>
                      <a:r>
                        <a:rPr lang="ru-RU" sz="2200" kern="1200" dirty="0" err="1" smtClean="0">
                          <a:solidFill>
                            <a:schemeClr val="dk1"/>
                          </a:solidFill>
                          <a:latin typeface="Times New Roman" pitchFamily="18" charset="0"/>
                          <a:ea typeface="+mn-ea"/>
                          <a:cs typeface="Times New Roman" pitchFamily="18" charset="0"/>
                        </a:rPr>
                        <a:t>пам’яті</a:t>
                      </a:r>
                      <a:r>
                        <a:rPr lang="ru-RU" sz="2200" kern="1200" dirty="0" smtClean="0">
                          <a:solidFill>
                            <a:schemeClr val="dk1"/>
                          </a:solidFill>
                          <a:latin typeface="Times New Roman" pitchFamily="18" charset="0"/>
                          <a:ea typeface="+mn-ea"/>
                          <a:cs typeface="Times New Roman" pitchFamily="18" charset="0"/>
                        </a:rPr>
                        <a:t>» </a:t>
                      </a:r>
                      <a:endParaRPr lang="uk-UA" sz="2200" kern="1200" noProof="0" dirty="0" smtClean="0">
                        <a:solidFill>
                          <a:schemeClr val="dk1"/>
                        </a:solidFill>
                        <a:latin typeface="Times New Roman" pitchFamily="18" charset="0"/>
                        <a:ea typeface="+mn-ea"/>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200" noProof="0" dirty="0" smtClean="0">
                          <a:latin typeface="Times New Roman" pitchFamily="18" charset="0"/>
                          <a:cs typeface="Times New Roman" pitchFamily="18" charset="0"/>
                        </a:rPr>
                        <a:t>Лютий 2021 року</a:t>
                      </a: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10036"/>
    </mc:Choice>
    <mc:Fallback>
      <p:transition spd="slow" advTm="1003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74276" y="293683"/>
            <a:ext cx="11624648" cy="1384995"/>
          </a:xfrm>
          <a:prstGeom prst="rect">
            <a:avLst/>
          </a:prstGeom>
          <a:noFill/>
        </p:spPr>
        <p:txBody>
          <a:bodyPr wrap="square" lIns="91440" tIns="45720" rIns="91440" bIns="45720">
            <a:spAutoFit/>
          </a:bodyPr>
          <a:lstStyle/>
          <a:p>
            <a:pPr algn="ct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Акція</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Допоможемо</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військовим</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тут,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поки</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вони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захищають</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нас там!</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зібрано</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60 </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кг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тканини</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для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плетіння</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масксіток</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для ООС,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співпраця</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з волонтером Оксаною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Муравльовою</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м.Краматорськ</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276" y="2184532"/>
            <a:ext cx="5657602" cy="42432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3715" y="2177192"/>
            <a:ext cx="5793410" cy="43450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1623" y="2020133"/>
            <a:ext cx="6096000" cy="457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48758566"/>
      </p:ext>
    </p:extLst>
  </p:cSld>
  <p:clrMapOvr>
    <a:masterClrMapping/>
  </p:clrMapOvr>
  <mc:AlternateContent xmlns:mc="http://schemas.openxmlformats.org/markup-compatibility/2006">
    <mc:Choice xmlns:p14="http://schemas.microsoft.com/office/powerpoint/2010/main" Requires="p14">
      <p:transition spd="slow" p14:dur="2000" advTm="6560"/>
    </mc:Choice>
    <mc:Fallback>
      <p:transition spd="slow" advTm="65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outVertical)">
                                      <p:cBhvr>
                                        <p:cTn id="7" dur="125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4952" y="488100"/>
            <a:ext cx="11457079" cy="954107"/>
          </a:xfrm>
          <a:prstGeom prst="rect">
            <a:avLst/>
          </a:prstGeom>
          <a:noFill/>
        </p:spPr>
        <p:txBody>
          <a:bodyPr wrap="square" rtlCol="0">
            <a:spAutoFit/>
          </a:bodyPr>
          <a:lstStyle/>
          <a:p>
            <a:pPr algn="ct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Акція</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до Дня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захисника</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України</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Подаруй</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солдату свято</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uk-UA"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виготовлення</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оберегів</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для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воїнів-захисників</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учнями</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2-5-х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класів</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444" y="2423189"/>
            <a:ext cx="5507040" cy="4130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2315" y="2463435"/>
            <a:ext cx="5399716" cy="40497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8484" y="2202328"/>
            <a:ext cx="6096000" cy="457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78483788"/>
      </p:ext>
    </p:extLst>
  </p:cSld>
  <p:clrMapOvr>
    <a:masterClrMapping/>
  </p:clrMapOvr>
  <mc:AlternateContent xmlns:mc="http://schemas.openxmlformats.org/markup-compatibility/2006">
    <mc:Choice xmlns:p14="http://schemas.microsoft.com/office/powerpoint/2010/main" Requires="p14">
      <p:transition spd="slow" p14:dur="2000" advTm="5834"/>
    </mc:Choice>
    <mc:Fallback>
      <p:transition spd="slow" advTm="58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Vertical)">
                                      <p:cBhvr>
                                        <p:cTn id="7" dur="125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1" y="195023"/>
            <a:ext cx="11852030" cy="1384995"/>
          </a:xfrm>
          <a:prstGeom prst="rect">
            <a:avLst/>
          </a:prstGeom>
          <a:noFill/>
        </p:spPr>
        <p:txBody>
          <a:bodyPr wrap="square" rtlCol="0">
            <a:spAutoFit/>
          </a:bodyPr>
          <a:lstStyle/>
          <a:p>
            <a:pPr algn="ct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Акція</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до Дня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ахисника</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України</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Подарунок</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воїну-захиснику</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учні</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та батьки передали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воїнам</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виготовлені</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власноруч</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обереги,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смаколики</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та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найщиріші</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побажання</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співпраця</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з волонтером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Юлією</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Смагіною</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м.Харків</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08" y="1944016"/>
            <a:ext cx="2567726" cy="46685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30" t="8381" r="-12730" b="-24340"/>
          <a:stretch/>
        </p:blipFill>
        <p:spPr bwMode="auto">
          <a:xfrm>
            <a:off x="7719011" y="1603464"/>
            <a:ext cx="5028395" cy="7774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634" y="2497015"/>
            <a:ext cx="4942125" cy="371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899786"/>
      </p:ext>
    </p:extLst>
  </p:cSld>
  <p:clrMapOvr>
    <a:masterClrMapping/>
  </p:clrMapOvr>
  <mc:AlternateContent xmlns:mc="http://schemas.openxmlformats.org/markup-compatibility/2006">
    <mc:Choice xmlns:p14="http://schemas.microsoft.com/office/powerpoint/2010/main" Requires="p14">
      <p:transition spd="slow" p14:dur="2000" advTm="5766"/>
    </mc:Choice>
    <mc:Fallback>
      <p:transition spd="slow" advTm="576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7231" y="293077"/>
            <a:ext cx="11828584" cy="1384995"/>
          </a:xfrm>
          <a:prstGeom prst="rect">
            <a:avLst/>
          </a:prstGeom>
          <a:noFill/>
        </p:spPr>
        <p:txBody>
          <a:bodyPr wrap="square" rtlCol="0">
            <a:spAutoFit/>
          </a:bodyPr>
          <a:lstStyle/>
          <a:p>
            <a:pPr algn="ct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Акція</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Діти</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дітям</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збір</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канцелярії</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книжок</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розмальовок</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настольних</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ігор</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засобів</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гігієни</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тощо</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для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дітей</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Кремінської</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спеціальної</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школи-інтернату</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співпраця</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з волонтером </a:t>
            </a:r>
            <a:r>
              <a:rPr lang="ru-RU"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Анастасією</a:t>
            </a: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Марцинкевич </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ru-RU"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м.Ізюм</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136" y="2395471"/>
            <a:ext cx="4859627" cy="364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65" t="7775" r="12547" b="15182"/>
          <a:stretch/>
        </p:blipFill>
        <p:spPr bwMode="auto">
          <a:xfrm>
            <a:off x="5628068" y="1957590"/>
            <a:ext cx="2472744" cy="4796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2248" y="1956027"/>
            <a:ext cx="2650231" cy="47115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883149"/>
      </p:ext>
    </p:extLst>
  </p:cSld>
  <p:clrMapOvr>
    <a:masterClrMapping/>
  </p:clrMapOvr>
  <mc:AlternateContent xmlns:mc="http://schemas.openxmlformats.org/markup-compatibility/2006">
    <mc:Choice xmlns:p14="http://schemas.microsoft.com/office/powerpoint/2010/main" Requires="p14">
      <p:transition spd="slow" p14:dur="2000" advTm="4649"/>
    </mc:Choice>
    <mc:Fallback>
      <p:transition spd="slow" advTm="4649"/>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7.5"/>
</p:tagLst>
</file>

<file path=ppt/tags/tag4.xml><?xml version="1.0" encoding="utf-8"?>
<p:tagLst xmlns:a="http://schemas.openxmlformats.org/drawingml/2006/main" xmlns:r="http://schemas.openxmlformats.org/officeDocument/2006/relationships" xmlns:p="http://schemas.openxmlformats.org/presentationml/2006/main">
  <p:tag name="TIMING" val="|2.5"/>
</p:tagLst>
</file>

<file path=ppt/tags/tag5.xml><?xml version="1.0" encoding="utf-8"?>
<p:tagLst xmlns:a="http://schemas.openxmlformats.org/drawingml/2006/main" xmlns:r="http://schemas.openxmlformats.org/officeDocument/2006/relationships" xmlns:p="http://schemas.openxmlformats.org/presentationml/2006/main">
  <p:tag name="TIMING" val="|5.9"/>
</p:tagLst>
</file>

<file path=ppt/tags/tag6.xml><?xml version="1.0" encoding="utf-8"?>
<p:tagLst xmlns:a="http://schemas.openxmlformats.org/drawingml/2006/main" xmlns:r="http://schemas.openxmlformats.org/officeDocument/2006/relationships" xmlns:p="http://schemas.openxmlformats.org/presentationml/2006/main">
  <p:tag name="TIMING" val="|5.1"/>
</p:tagLst>
</file>

<file path=ppt/tags/tag7.xml><?xml version="1.0" encoding="utf-8"?>
<p:tagLst xmlns:a="http://schemas.openxmlformats.org/drawingml/2006/main" xmlns:r="http://schemas.openxmlformats.org/officeDocument/2006/relationships" xmlns:p="http://schemas.openxmlformats.org/presentationml/2006/main">
  <p:tag name="TIMING" val="|10.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556</TotalTime>
  <Words>663</Words>
  <Application>Microsoft Office PowerPoint</Application>
  <PresentationFormat>Произвольный</PresentationFormat>
  <Paragraphs>64</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Волна</vt:lpstr>
      <vt:lpstr>Ізюмська гімназія №3 Ізюмської міської ради Харківської області</vt:lpstr>
      <vt:lpstr>Презентация PowerPoint</vt:lpstr>
      <vt:lpstr>Презентация PowerPoint</vt:lpstr>
      <vt:lpstr>Презентация PowerPoint</vt:lpstr>
      <vt:lpstr>Етапи реалізації проєкту: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Висвітлення діяльності волонтерського загону “Крок за кроком”:</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User</cp:lastModifiedBy>
  <cp:revision>52</cp:revision>
  <dcterms:created xsi:type="dcterms:W3CDTF">2021-03-02T07:41:23Z</dcterms:created>
  <dcterms:modified xsi:type="dcterms:W3CDTF">2021-03-04T14:35:12Z</dcterms:modified>
</cp:coreProperties>
</file>